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0" r:id="rId2"/>
  </p:sldMasterIdLst>
  <p:notesMasterIdLst>
    <p:notesMasterId r:id="rId23"/>
  </p:notesMasterIdLst>
  <p:handoutMasterIdLst>
    <p:handoutMasterId r:id="rId24"/>
  </p:handoutMasterIdLst>
  <p:sldIdLst>
    <p:sldId id="257" r:id="rId3"/>
    <p:sldId id="282" r:id="rId4"/>
    <p:sldId id="1164" r:id="rId5"/>
    <p:sldId id="1165" r:id="rId6"/>
    <p:sldId id="1167" r:id="rId7"/>
    <p:sldId id="1171" r:id="rId8"/>
    <p:sldId id="1170" r:id="rId9"/>
    <p:sldId id="1177" r:id="rId10"/>
    <p:sldId id="280" r:id="rId11"/>
    <p:sldId id="1178" r:id="rId12"/>
    <p:sldId id="1179" r:id="rId13"/>
    <p:sldId id="258" r:id="rId14"/>
    <p:sldId id="1180" r:id="rId15"/>
    <p:sldId id="1181" r:id="rId16"/>
    <p:sldId id="1182" r:id="rId17"/>
    <p:sldId id="1183" r:id="rId18"/>
    <p:sldId id="1184" r:id="rId19"/>
    <p:sldId id="1186" r:id="rId20"/>
    <p:sldId id="1187" r:id="rId21"/>
    <p:sldId id="1166" r:id="rId2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94A8"/>
    <a:srgbClr val="76869A"/>
    <a:srgbClr val="D5FB3A"/>
    <a:srgbClr val="FF7300"/>
    <a:srgbClr val="747474"/>
    <a:srgbClr val="342F32"/>
    <a:srgbClr val="FFFFFF"/>
    <a:srgbClr val="2294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1" autoAdjust="0"/>
    <p:restoredTop sz="94660"/>
  </p:normalViewPr>
  <p:slideViewPr>
    <p:cSldViewPr snapToGrid="0">
      <p:cViewPr varScale="1">
        <p:scale>
          <a:sx n="76" d="100"/>
          <a:sy n="76" d="100"/>
        </p:scale>
        <p:origin x="91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nh To" userId="215b9d5ad974b821" providerId="LiveId" clId="{8C972D03-D7DF-4C31-B069-AD59992876CE}"/>
    <pc:docChg chg="undo redo custSel addSld delSld modSld sldOrd">
      <pc:chgData name="Thanh To" userId="215b9d5ad974b821" providerId="LiveId" clId="{8C972D03-D7DF-4C31-B069-AD59992876CE}" dt="2020-12-16T10:07:06.900" v="1624" actId="1076"/>
      <pc:docMkLst>
        <pc:docMk/>
      </pc:docMkLst>
      <pc:sldChg chg="addSp delSp modSp mod setBg">
        <pc:chgData name="Thanh To" userId="215b9d5ad974b821" providerId="LiveId" clId="{8C972D03-D7DF-4C31-B069-AD59992876CE}" dt="2020-12-16T04:13:23.777" v="870" actId="1076"/>
        <pc:sldMkLst>
          <pc:docMk/>
          <pc:sldMk cId="3421890056" sldId="257"/>
        </pc:sldMkLst>
        <pc:spChg chg="add mod">
          <ac:chgData name="Thanh To" userId="215b9d5ad974b821" providerId="LiveId" clId="{8C972D03-D7DF-4C31-B069-AD59992876CE}" dt="2020-12-16T03:46:10.776" v="656" actId="164"/>
          <ac:spMkLst>
            <pc:docMk/>
            <pc:sldMk cId="3421890056" sldId="257"/>
            <ac:spMk id="2" creationId="{694F5F4E-ED47-412F-B9CB-3EDA267EE74C}"/>
          </ac:spMkLst>
        </pc:spChg>
        <pc:spChg chg="add del mod">
          <ac:chgData name="Thanh To" userId="215b9d5ad974b821" providerId="LiveId" clId="{8C972D03-D7DF-4C31-B069-AD59992876CE}" dt="2020-12-15T17:17:45.830" v="353" actId="1076"/>
          <ac:spMkLst>
            <pc:docMk/>
            <pc:sldMk cId="3421890056" sldId="257"/>
            <ac:spMk id="4" creationId="{56DDC43C-FB4B-4125-BFBF-9DF531EC447C}"/>
          </ac:spMkLst>
        </pc:spChg>
        <pc:spChg chg="mod">
          <ac:chgData name="Thanh To" userId="215b9d5ad974b821" providerId="LiveId" clId="{8C972D03-D7DF-4C31-B069-AD59992876CE}" dt="2020-12-16T03:46:10.776" v="656" actId="164"/>
          <ac:spMkLst>
            <pc:docMk/>
            <pc:sldMk cId="3421890056" sldId="257"/>
            <ac:spMk id="8" creationId="{084A9AB7-0CA2-49B5-8FFE-DF3804572077}"/>
          </ac:spMkLst>
        </pc:spChg>
        <pc:spChg chg="add mod">
          <ac:chgData name="Thanh To" userId="215b9d5ad974b821" providerId="LiveId" clId="{8C972D03-D7DF-4C31-B069-AD59992876CE}" dt="2020-12-15T17:17:29.549" v="351" actId="2711"/>
          <ac:spMkLst>
            <pc:docMk/>
            <pc:sldMk cId="3421890056" sldId="257"/>
            <ac:spMk id="11" creationId="{59EE4A88-E051-4A7A-8597-F458AB86D575}"/>
          </ac:spMkLst>
        </pc:spChg>
        <pc:spChg chg="add mod">
          <ac:chgData name="Thanh To" userId="215b9d5ad974b821" providerId="LiveId" clId="{8C972D03-D7DF-4C31-B069-AD59992876CE}" dt="2020-12-16T04:13:23.777" v="870" actId="1076"/>
          <ac:spMkLst>
            <pc:docMk/>
            <pc:sldMk cId="3421890056" sldId="257"/>
            <ac:spMk id="13" creationId="{1284DDB4-2CD6-4A33-9D00-B1B6086267E1}"/>
          </ac:spMkLst>
        </pc:spChg>
        <pc:spChg chg="mod">
          <ac:chgData name="Thanh To" userId="215b9d5ad974b821" providerId="LiveId" clId="{8C972D03-D7DF-4C31-B069-AD59992876CE}" dt="2020-12-15T17:17:29.549" v="351" actId="2711"/>
          <ac:spMkLst>
            <pc:docMk/>
            <pc:sldMk cId="3421890056" sldId="257"/>
            <ac:spMk id="15" creationId="{4932A081-C280-4787-A084-71BBC555E860}"/>
          </ac:spMkLst>
        </pc:spChg>
        <pc:spChg chg="mod">
          <ac:chgData name="Thanh To" userId="215b9d5ad974b821" providerId="LiveId" clId="{8C972D03-D7DF-4C31-B069-AD59992876CE}" dt="2020-12-15T17:17:29.549" v="351" actId="2711"/>
          <ac:spMkLst>
            <pc:docMk/>
            <pc:sldMk cId="3421890056" sldId="257"/>
            <ac:spMk id="19" creationId="{7C9EB3F7-A1C5-46E3-B178-2BBE57233611}"/>
          </ac:spMkLst>
        </pc:spChg>
        <pc:spChg chg="mod">
          <ac:chgData name="Thanh To" userId="215b9d5ad974b821" providerId="LiveId" clId="{8C972D03-D7DF-4C31-B069-AD59992876CE}" dt="2020-12-15T17:17:29.549" v="351" actId="2711"/>
          <ac:spMkLst>
            <pc:docMk/>
            <pc:sldMk cId="3421890056" sldId="257"/>
            <ac:spMk id="20" creationId="{1D754B51-E56E-4B71-84D0-88BA39BDC3A5}"/>
          </ac:spMkLst>
        </pc:spChg>
        <pc:spChg chg="del mod">
          <ac:chgData name="Thanh To" userId="215b9d5ad974b821" providerId="LiveId" clId="{8C972D03-D7DF-4C31-B069-AD59992876CE}" dt="2020-12-15T17:17:00.102" v="346" actId="478"/>
          <ac:spMkLst>
            <pc:docMk/>
            <pc:sldMk cId="3421890056" sldId="257"/>
            <ac:spMk id="22" creationId="{5EDD9A3A-45CE-4666-A45B-F51825DE29DA}"/>
          </ac:spMkLst>
        </pc:spChg>
        <pc:spChg chg="mod">
          <ac:chgData name="Thanh To" userId="215b9d5ad974b821" providerId="LiveId" clId="{8C972D03-D7DF-4C31-B069-AD59992876CE}" dt="2020-12-15T17:17:50.134" v="354" actId="1076"/>
          <ac:spMkLst>
            <pc:docMk/>
            <pc:sldMk cId="3421890056" sldId="257"/>
            <ac:spMk id="26" creationId="{ACF9A3D8-C8E5-48D3-A2F7-34254194F668}"/>
          </ac:spMkLst>
        </pc:spChg>
        <pc:spChg chg="mod">
          <ac:chgData name="Thanh To" userId="215b9d5ad974b821" providerId="LiveId" clId="{8C972D03-D7DF-4C31-B069-AD59992876CE}" dt="2020-12-15T17:17:29.549" v="351" actId="2711"/>
          <ac:spMkLst>
            <pc:docMk/>
            <pc:sldMk cId="3421890056" sldId="257"/>
            <ac:spMk id="27" creationId="{B6993F3A-5912-4B71-B40F-1946AD867DF9}"/>
          </ac:spMkLst>
        </pc:spChg>
        <pc:grpChg chg="add mod">
          <ac:chgData name="Thanh To" userId="215b9d5ad974b821" providerId="LiveId" clId="{8C972D03-D7DF-4C31-B069-AD59992876CE}" dt="2020-12-16T03:45:18.429" v="649" actId="164"/>
          <ac:grpSpMkLst>
            <pc:docMk/>
            <pc:sldMk cId="3421890056" sldId="257"/>
            <ac:grpSpMk id="3" creationId="{0A0FBC6B-0ACE-43DD-B2CD-C0C7799AA37F}"/>
          </ac:grpSpMkLst>
        </pc:grpChg>
        <pc:grpChg chg="add mod ord">
          <ac:chgData name="Thanh To" userId="215b9d5ad974b821" providerId="LiveId" clId="{8C972D03-D7DF-4C31-B069-AD59992876CE}" dt="2020-12-16T03:46:13.400" v="657" actId="167"/>
          <ac:grpSpMkLst>
            <pc:docMk/>
            <pc:sldMk cId="3421890056" sldId="257"/>
            <ac:grpSpMk id="5" creationId="{5F02A3F3-48FF-40ED-8D6D-6FB280193C65}"/>
          </ac:grpSpMkLst>
        </pc:grpChg>
        <pc:picChg chg="del">
          <ac:chgData name="Thanh To" userId="215b9d5ad974b821" providerId="LiveId" clId="{8C972D03-D7DF-4C31-B069-AD59992876CE}" dt="2020-12-15T17:07:37.373" v="137" actId="478"/>
          <ac:picMkLst>
            <pc:docMk/>
            <pc:sldMk cId="3421890056" sldId="257"/>
            <ac:picMk id="10" creationId="{97DEF259-08D7-477C-B642-CFC604F7D72B}"/>
          </ac:picMkLst>
        </pc:picChg>
      </pc:sldChg>
      <pc:sldChg chg="addSp modSp mod modTransition">
        <pc:chgData name="Thanh To" userId="215b9d5ad974b821" providerId="LiveId" clId="{8C972D03-D7DF-4C31-B069-AD59992876CE}" dt="2020-12-15T16:37:01.424" v="117" actId="207"/>
        <pc:sldMkLst>
          <pc:docMk/>
          <pc:sldMk cId="1712693052" sldId="260"/>
        </pc:sldMkLst>
        <pc:spChg chg="mod">
          <ac:chgData name="Thanh To" userId="215b9d5ad974b821" providerId="LiveId" clId="{8C972D03-D7DF-4C31-B069-AD59992876CE}" dt="2020-12-15T16:28:42.745" v="0" actId="164"/>
          <ac:spMkLst>
            <pc:docMk/>
            <pc:sldMk cId="1712693052" sldId="260"/>
            <ac:spMk id="24" creationId="{4803C5BE-F3A3-4219-B751-81CE9AB9B0FB}"/>
          </ac:spMkLst>
        </pc:spChg>
        <pc:spChg chg="mod">
          <ac:chgData name="Thanh To" userId="215b9d5ad974b821" providerId="LiveId" clId="{8C972D03-D7DF-4C31-B069-AD59992876CE}" dt="2020-12-15T16:28:58.856" v="1" actId="164"/>
          <ac:spMkLst>
            <pc:docMk/>
            <pc:sldMk cId="1712693052" sldId="260"/>
            <ac:spMk id="26" creationId="{1B85BB8B-D4FD-4898-A04D-835888F29B9D}"/>
          </ac:spMkLst>
        </pc:spChg>
        <pc:spChg chg="mod">
          <ac:chgData name="Thanh To" userId="215b9d5ad974b821" providerId="LiveId" clId="{8C972D03-D7DF-4C31-B069-AD59992876CE}" dt="2020-12-15T16:28:42.745" v="0" actId="164"/>
          <ac:spMkLst>
            <pc:docMk/>
            <pc:sldMk cId="1712693052" sldId="260"/>
            <ac:spMk id="42" creationId="{63D59DDE-ABAF-4A8B-B380-AFB1D10E353E}"/>
          </ac:spMkLst>
        </pc:spChg>
        <pc:spChg chg="mod">
          <ac:chgData name="Thanh To" userId="215b9d5ad974b821" providerId="LiveId" clId="{8C972D03-D7DF-4C31-B069-AD59992876CE}" dt="2020-12-15T16:32:48.930" v="66" actId="164"/>
          <ac:spMkLst>
            <pc:docMk/>
            <pc:sldMk cId="1712693052" sldId="260"/>
            <ac:spMk id="43" creationId="{AD324C0D-4A7E-41C3-991D-4FF4111C0B3B}"/>
          </ac:spMkLst>
        </pc:spChg>
        <pc:spChg chg="mod">
          <ac:chgData name="Thanh To" userId="215b9d5ad974b821" providerId="LiveId" clId="{8C972D03-D7DF-4C31-B069-AD59992876CE}" dt="2020-12-15T16:37:01.065" v="116" actId="207"/>
          <ac:spMkLst>
            <pc:docMk/>
            <pc:sldMk cId="1712693052" sldId="260"/>
            <ac:spMk id="44" creationId="{00C75501-B2E5-4C94-A775-ABB78F4598B3}"/>
          </ac:spMkLst>
        </pc:spChg>
        <pc:spChg chg="mod">
          <ac:chgData name="Thanh To" userId="215b9d5ad974b821" providerId="LiveId" clId="{8C972D03-D7DF-4C31-B069-AD59992876CE}" dt="2020-12-15T16:37:01.424" v="117" actId="207"/>
          <ac:spMkLst>
            <pc:docMk/>
            <pc:sldMk cId="1712693052" sldId="260"/>
            <ac:spMk id="45" creationId="{63F25E01-021D-41CA-8339-9D7792469445}"/>
          </ac:spMkLst>
        </pc:spChg>
        <pc:spChg chg="mod">
          <ac:chgData name="Thanh To" userId="215b9d5ad974b821" providerId="LiveId" clId="{8C972D03-D7DF-4C31-B069-AD59992876CE}" dt="2020-12-15T16:28:58.856" v="1" actId="164"/>
          <ac:spMkLst>
            <pc:docMk/>
            <pc:sldMk cId="1712693052" sldId="260"/>
            <ac:spMk id="46" creationId="{E2CDE340-C5A2-415C-B72B-69E1FA6A8132}"/>
          </ac:spMkLst>
        </pc:spChg>
        <pc:spChg chg="mod">
          <ac:chgData name="Thanh To" userId="215b9d5ad974b821" providerId="LiveId" clId="{8C972D03-D7DF-4C31-B069-AD59992876CE}" dt="2020-12-15T16:28:42.745" v="0" actId="164"/>
          <ac:spMkLst>
            <pc:docMk/>
            <pc:sldMk cId="1712693052" sldId="260"/>
            <ac:spMk id="47" creationId="{A4825E14-27A9-4C97-B2E3-D52059077860}"/>
          </ac:spMkLst>
        </pc:spChg>
        <pc:grpChg chg="mod ord">
          <ac:chgData name="Thanh To" userId="215b9d5ad974b821" providerId="LiveId" clId="{8C972D03-D7DF-4C31-B069-AD59992876CE}" dt="2020-12-15T16:35:01.292" v="106" actId="1076"/>
          <ac:grpSpMkLst>
            <pc:docMk/>
            <pc:sldMk cId="1712693052" sldId="260"/>
            <ac:grpSpMk id="2" creationId="{BD6FAAD3-C5B6-49A6-9D24-AB189ACFBDE5}"/>
          </ac:grpSpMkLst>
        </pc:grpChg>
        <pc:grpChg chg="add mod ord">
          <ac:chgData name="Thanh To" userId="215b9d5ad974b821" providerId="LiveId" clId="{8C972D03-D7DF-4C31-B069-AD59992876CE}" dt="2020-12-15T16:35:00.083" v="105" actId="166"/>
          <ac:grpSpMkLst>
            <pc:docMk/>
            <pc:sldMk cId="1712693052" sldId="260"/>
            <ac:grpSpMk id="3" creationId="{362B9427-DB6E-4051-BD58-5951CCC3841A}"/>
          </ac:grpSpMkLst>
        </pc:grpChg>
        <pc:grpChg chg="add mod">
          <ac:chgData name="Thanh To" userId="215b9d5ad974b821" providerId="LiveId" clId="{8C972D03-D7DF-4C31-B069-AD59992876CE}" dt="2020-12-15T16:32:48.930" v="66" actId="164"/>
          <ac:grpSpMkLst>
            <pc:docMk/>
            <pc:sldMk cId="1712693052" sldId="260"/>
            <ac:grpSpMk id="4" creationId="{0AF22CAC-8A1E-42AA-BE57-6B970A518441}"/>
          </ac:grpSpMkLst>
        </pc:grpChg>
        <pc:grpChg chg="add mod ord">
          <ac:chgData name="Thanh To" userId="215b9d5ad974b821" providerId="LiveId" clId="{8C972D03-D7DF-4C31-B069-AD59992876CE}" dt="2020-12-15T16:35:44.274" v="111" actId="14100"/>
          <ac:grpSpMkLst>
            <pc:docMk/>
            <pc:sldMk cId="1712693052" sldId="260"/>
            <ac:grpSpMk id="5" creationId="{19C98412-3540-4D3E-8994-A285EA3587AA}"/>
          </ac:grpSpMkLst>
        </pc:grpChg>
        <pc:grpChg chg="mod">
          <ac:chgData name="Thanh To" userId="215b9d5ad974b821" providerId="LiveId" clId="{8C972D03-D7DF-4C31-B069-AD59992876CE}" dt="2020-12-15T16:28:58.856" v="1" actId="164"/>
          <ac:grpSpMkLst>
            <pc:docMk/>
            <pc:sldMk cId="1712693052" sldId="260"/>
            <ac:grpSpMk id="58" creationId="{B338D4FC-F321-459C-97AC-45CBAF3FE211}"/>
          </ac:grpSpMkLst>
        </pc:grpChg>
      </pc:sldChg>
      <pc:sldChg chg="modSp add mod modTransition">
        <pc:chgData name="Thanh To" userId="215b9d5ad974b821" providerId="LiveId" clId="{8C972D03-D7DF-4C31-B069-AD59992876CE}" dt="2020-12-15T16:38:34.438" v="135" actId="14100"/>
        <pc:sldMkLst>
          <pc:docMk/>
          <pc:sldMk cId="565662889" sldId="281"/>
        </pc:sldMkLst>
        <pc:spChg chg="mod">
          <ac:chgData name="Thanh To" userId="215b9d5ad974b821" providerId="LiveId" clId="{8C972D03-D7DF-4C31-B069-AD59992876CE}" dt="2020-12-15T16:37:35.978" v="126" actId="207"/>
          <ac:spMkLst>
            <pc:docMk/>
            <pc:sldMk cId="565662889" sldId="281"/>
            <ac:spMk id="44" creationId="{00C75501-B2E5-4C94-A775-ABB78F4598B3}"/>
          </ac:spMkLst>
        </pc:spChg>
        <pc:spChg chg="mod">
          <ac:chgData name="Thanh To" userId="215b9d5ad974b821" providerId="LiveId" clId="{8C972D03-D7DF-4C31-B069-AD59992876CE}" dt="2020-12-15T16:37:26.448" v="125" actId="207"/>
          <ac:spMkLst>
            <pc:docMk/>
            <pc:sldMk cId="565662889" sldId="281"/>
            <ac:spMk id="45" creationId="{63F25E01-021D-41CA-8339-9D7792469445}"/>
          </ac:spMkLst>
        </pc:spChg>
        <pc:grpChg chg="mod ord">
          <ac:chgData name="Thanh To" userId="215b9d5ad974b821" providerId="LiveId" clId="{8C972D03-D7DF-4C31-B069-AD59992876CE}" dt="2020-12-15T16:38:34.438" v="135" actId="14100"/>
          <ac:grpSpMkLst>
            <pc:docMk/>
            <pc:sldMk cId="565662889" sldId="281"/>
            <ac:grpSpMk id="2" creationId="{BD6FAAD3-C5B6-49A6-9D24-AB189ACFBDE5}"/>
          </ac:grpSpMkLst>
        </pc:grpChg>
        <pc:grpChg chg="mod">
          <ac:chgData name="Thanh To" userId="215b9d5ad974b821" providerId="LiveId" clId="{8C972D03-D7DF-4C31-B069-AD59992876CE}" dt="2020-12-15T16:38:18.280" v="131" actId="1076"/>
          <ac:grpSpMkLst>
            <pc:docMk/>
            <pc:sldMk cId="565662889" sldId="281"/>
            <ac:grpSpMk id="3" creationId="{362B9427-DB6E-4051-BD58-5951CCC3841A}"/>
          </ac:grpSpMkLst>
        </pc:grpChg>
      </pc:sldChg>
      <pc:sldChg chg="add del">
        <pc:chgData name="Thanh To" userId="215b9d5ad974b821" providerId="LiveId" clId="{8C972D03-D7DF-4C31-B069-AD59992876CE}" dt="2020-12-15T16:34:56.032" v="89" actId="2890"/>
        <pc:sldMkLst>
          <pc:docMk/>
          <pc:sldMk cId="735124426" sldId="281"/>
        </pc:sldMkLst>
      </pc:sldChg>
      <pc:sldChg chg="add del">
        <pc:chgData name="Thanh To" userId="215b9d5ad974b821" providerId="LiveId" clId="{8C972D03-D7DF-4C31-B069-AD59992876CE}" dt="2020-12-15T16:37:03.861" v="119" actId="2890"/>
        <pc:sldMkLst>
          <pc:docMk/>
          <pc:sldMk cId="1310035370" sldId="281"/>
        </pc:sldMkLst>
      </pc:sldChg>
      <pc:sldChg chg="modSp add del mod">
        <pc:chgData name="Thanh To" userId="215b9d5ad974b821" providerId="LiveId" clId="{8C972D03-D7DF-4C31-B069-AD59992876CE}" dt="2020-12-15T16:29:56.095" v="5" actId="47"/>
        <pc:sldMkLst>
          <pc:docMk/>
          <pc:sldMk cId="1908970361" sldId="281"/>
        </pc:sldMkLst>
        <pc:grpChg chg="mod">
          <ac:chgData name="Thanh To" userId="215b9d5ad974b821" providerId="LiveId" clId="{8C972D03-D7DF-4C31-B069-AD59992876CE}" dt="2020-12-15T16:29:37.161" v="3" actId="1076"/>
          <ac:grpSpMkLst>
            <pc:docMk/>
            <pc:sldMk cId="1908970361" sldId="281"/>
            <ac:grpSpMk id="3" creationId="{362B9427-DB6E-4051-BD58-5951CCC3841A}"/>
          </ac:grpSpMkLst>
        </pc:grpChg>
      </pc:sldChg>
      <pc:sldChg chg="modSp add del mod">
        <pc:chgData name="Thanh To" userId="215b9d5ad974b821" providerId="LiveId" clId="{8C972D03-D7DF-4C31-B069-AD59992876CE}" dt="2020-12-15T16:37:19.361" v="123" actId="2890"/>
        <pc:sldMkLst>
          <pc:docMk/>
          <pc:sldMk cId="1940507773" sldId="281"/>
        </pc:sldMkLst>
        <pc:spChg chg="mod">
          <ac:chgData name="Thanh To" userId="215b9d5ad974b821" providerId="LiveId" clId="{8C972D03-D7DF-4C31-B069-AD59992876CE}" dt="2020-12-15T16:37:18.025" v="122" actId="208"/>
          <ac:spMkLst>
            <pc:docMk/>
            <pc:sldMk cId="1940507773" sldId="281"/>
            <ac:spMk id="45" creationId="{63F25E01-021D-41CA-8339-9D7792469445}"/>
          </ac:spMkLst>
        </pc:spChg>
      </pc:sldChg>
      <pc:sldChg chg="addSp delSp modSp add del mod">
        <pc:chgData name="Thanh To" userId="215b9d5ad974b821" providerId="LiveId" clId="{8C972D03-D7DF-4C31-B069-AD59992876CE}" dt="2020-12-15T16:32:29.355" v="65" actId="2696"/>
        <pc:sldMkLst>
          <pc:docMk/>
          <pc:sldMk cId="796705594" sldId="282"/>
        </pc:sldMkLst>
        <pc:spChg chg="del mod">
          <ac:chgData name="Thanh To" userId="215b9d5ad974b821" providerId="LiveId" clId="{8C972D03-D7DF-4C31-B069-AD59992876CE}" dt="2020-12-15T16:31:43.020" v="52" actId="478"/>
          <ac:spMkLst>
            <pc:docMk/>
            <pc:sldMk cId="796705594" sldId="282"/>
            <ac:spMk id="27" creationId="{3EDC2D0D-8B5E-463A-A332-810CBD8CF2D7}"/>
          </ac:spMkLst>
        </pc:spChg>
        <pc:spChg chg="del mod">
          <ac:chgData name="Thanh To" userId="215b9d5ad974b821" providerId="LiveId" clId="{8C972D03-D7DF-4C31-B069-AD59992876CE}" dt="2020-12-15T16:31:46.884" v="53" actId="478"/>
          <ac:spMkLst>
            <pc:docMk/>
            <pc:sldMk cId="796705594" sldId="282"/>
            <ac:spMk id="28" creationId="{F251F01E-B72B-4EAE-9481-60550D1D849B}"/>
          </ac:spMkLst>
        </pc:spChg>
        <pc:spChg chg="del mod topLvl">
          <ac:chgData name="Thanh To" userId="215b9d5ad974b821" providerId="LiveId" clId="{8C972D03-D7DF-4C31-B069-AD59992876CE}" dt="2020-12-15T16:31:48.828" v="54" actId="478"/>
          <ac:spMkLst>
            <pc:docMk/>
            <pc:sldMk cId="796705594" sldId="282"/>
            <ac:spMk id="29" creationId="{833EC95D-AFE5-4B31-98DE-6AA634A8971F}"/>
          </ac:spMkLst>
        </pc:spChg>
        <pc:spChg chg="del mod topLvl">
          <ac:chgData name="Thanh To" userId="215b9d5ad974b821" providerId="LiveId" clId="{8C972D03-D7DF-4C31-B069-AD59992876CE}" dt="2020-12-15T16:31:54.850" v="56" actId="478"/>
          <ac:spMkLst>
            <pc:docMk/>
            <pc:sldMk cId="796705594" sldId="282"/>
            <ac:spMk id="30" creationId="{4A780B46-6F22-4296-866B-E9E718CA4D09}"/>
          </ac:spMkLst>
        </pc:spChg>
        <pc:spChg chg="del">
          <ac:chgData name="Thanh To" userId="215b9d5ad974b821" providerId="LiveId" clId="{8C972D03-D7DF-4C31-B069-AD59992876CE}" dt="2020-12-15T16:31:50.883" v="55" actId="478"/>
          <ac:spMkLst>
            <pc:docMk/>
            <pc:sldMk cId="796705594" sldId="282"/>
            <ac:spMk id="41" creationId="{6147D25A-DE57-45AB-B3AA-E6D94D34F664}"/>
          </ac:spMkLst>
        </pc:spChg>
        <pc:grpChg chg="mod">
          <ac:chgData name="Thanh To" userId="215b9d5ad974b821" providerId="LiveId" clId="{8C972D03-D7DF-4C31-B069-AD59992876CE}" dt="2020-12-15T16:30:41.955" v="9" actId="1076"/>
          <ac:grpSpMkLst>
            <pc:docMk/>
            <pc:sldMk cId="796705594" sldId="282"/>
            <ac:grpSpMk id="3" creationId="{362B9427-DB6E-4051-BD58-5951CCC3841A}"/>
          </ac:grpSpMkLst>
        </pc:grpChg>
        <pc:grpChg chg="add del mod">
          <ac:chgData name="Thanh To" userId="215b9d5ad974b821" providerId="LiveId" clId="{8C972D03-D7DF-4C31-B069-AD59992876CE}" dt="2020-12-15T16:31:48.828" v="54" actId="478"/>
          <ac:grpSpMkLst>
            <pc:docMk/>
            <pc:sldMk cId="796705594" sldId="282"/>
            <ac:grpSpMk id="25" creationId="{2638068A-50D1-4D6C-A680-25F5CCC17AAF}"/>
          </ac:grpSpMkLst>
        </pc:grpChg>
      </pc:sldChg>
      <pc:sldChg chg="addSp delSp modSp add mod modTransition modAnim">
        <pc:chgData name="Thanh To" userId="215b9d5ad974b821" providerId="LiveId" clId="{8C972D03-D7DF-4C31-B069-AD59992876CE}" dt="2020-12-16T04:25:44.352" v="983"/>
        <pc:sldMkLst>
          <pc:docMk/>
          <pc:sldMk cId="2117736129" sldId="282"/>
        </pc:sldMkLst>
        <pc:spChg chg="mod">
          <ac:chgData name="Thanh To" userId="215b9d5ad974b821" providerId="LiveId" clId="{8C972D03-D7DF-4C31-B069-AD59992876CE}" dt="2020-12-15T17:26:45.902" v="510" actId="688"/>
          <ac:spMkLst>
            <pc:docMk/>
            <pc:sldMk cId="2117736129" sldId="282"/>
            <ac:spMk id="4" creationId="{56DDC43C-FB4B-4125-BFBF-9DF531EC447C}"/>
          </ac:spMkLst>
        </pc:spChg>
        <pc:spChg chg="mod">
          <ac:chgData name="Thanh To" userId="215b9d5ad974b821" providerId="LiveId" clId="{8C972D03-D7DF-4C31-B069-AD59992876CE}" dt="2020-12-16T03:46:25.037" v="659" actId="164"/>
          <ac:spMkLst>
            <pc:docMk/>
            <pc:sldMk cId="2117736129" sldId="282"/>
            <ac:spMk id="8" creationId="{084A9AB7-0CA2-49B5-8FFE-DF3804572077}"/>
          </ac:spMkLst>
        </pc:spChg>
        <pc:spChg chg="add del mod">
          <ac:chgData name="Thanh To" userId="215b9d5ad974b821" providerId="LiveId" clId="{8C972D03-D7DF-4C31-B069-AD59992876CE}" dt="2020-12-16T03:45:17.608" v="648"/>
          <ac:spMkLst>
            <pc:docMk/>
            <pc:sldMk cId="2117736129" sldId="282"/>
            <ac:spMk id="9" creationId="{618DBBF5-C364-49C8-8B6A-B8697830CF6A}"/>
          </ac:spMkLst>
        </pc:spChg>
        <pc:spChg chg="add mod">
          <ac:chgData name="Thanh To" userId="215b9d5ad974b821" providerId="LiveId" clId="{8C972D03-D7DF-4C31-B069-AD59992876CE}" dt="2020-12-15T17:46:44.311" v="536" actId="1076"/>
          <ac:spMkLst>
            <pc:docMk/>
            <pc:sldMk cId="2117736129" sldId="282"/>
            <ac:spMk id="10" creationId="{4ED24C62-2D2D-4871-AA3D-765A83735A13}"/>
          </ac:spMkLst>
        </pc:spChg>
        <pc:spChg chg="del mod">
          <ac:chgData name="Thanh To" userId="215b9d5ad974b821" providerId="LiveId" clId="{8C972D03-D7DF-4C31-B069-AD59992876CE}" dt="2020-12-15T17:24:43.806" v="497" actId="478"/>
          <ac:spMkLst>
            <pc:docMk/>
            <pc:sldMk cId="2117736129" sldId="282"/>
            <ac:spMk id="11" creationId="{59EE4A88-E051-4A7A-8597-F458AB86D575}"/>
          </ac:spMkLst>
        </pc:spChg>
        <pc:spChg chg="add mod">
          <ac:chgData name="Thanh To" userId="215b9d5ad974b821" providerId="LiveId" clId="{8C972D03-D7DF-4C31-B069-AD59992876CE}" dt="2020-12-16T03:46:25.037" v="659" actId="164"/>
          <ac:spMkLst>
            <pc:docMk/>
            <pc:sldMk cId="2117736129" sldId="282"/>
            <ac:spMk id="11" creationId="{ACB15EC7-821C-44EC-90FD-89D82A5508B5}"/>
          </ac:spMkLst>
        </pc:spChg>
        <pc:spChg chg="add del mod">
          <ac:chgData name="Thanh To" userId="215b9d5ad974b821" providerId="LiveId" clId="{8C972D03-D7DF-4C31-B069-AD59992876CE}" dt="2020-12-16T04:03:54.256" v="765" actId="478"/>
          <ac:spMkLst>
            <pc:docMk/>
            <pc:sldMk cId="2117736129" sldId="282"/>
            <ac:spMk id="13" creationId="{E270BB3C-ACC7-4F3E-B1FB-19F847D49AAC}"/>
          </ac:spMkLst>
        </pc:spChg>
        <pc:spChg chg="add mod">
          <ac:chgData name="Thanh To" userId="215b9d5ad974b821" providerId="LiveId" clId="{8C972D03-D7DF-4C31-B069-AD59992876CE}" dt="2020-12-16T04:07:57.799" v="857" actId="1076"/>
          <ac:spMkLst>
            <pc:docMk/>
            <pc:sldMk cId="2117736129" sldId="282"/>
            <ac:spMk id="14" creationId="{FC2D95A4-E9C2-4A5A-9C7B-B32BDFC2039E}"/>
          </ac:spMkLst>
        </pc:spChg>
        <pc:spChg chg="mod">
          <ac:chgData name="Thanh To" userId="215b9d5ad974b821" providerId="LiveId" clId="{8C972D03-D7DF-4C31-B069-AD59992876CE}" dt="2020-12-15T17:24:09.846" v="493" actId="14100"/>
          <ac:spMkLst>
            <pc:docMk/>
            <pc:sldMk cId="2117736129" sldId="282"/>
            <ac:spMk id="15" creationId="{4932A081-C280-4787-A084-71BBC555E860}"/>
          </ac:spMkLst>
        </pc:spChg>
        <pc:spChg chg="add del mod">
          <ac:chgData name="Thanh To" userId="215b9d5ad974b821" providerId="LiveId" clId="{8C972D03-D7DF-4C31-B069-AD59992876CE}" dt="2020-12-16T04:12:35.781" v="862"/>
          <ac:spMkLst>
            <pc:docMk/>
            <pc:sldMk cId="2117736129" sldId="282"/>
            <ac:spMk id="16" creationId="{16DE14C3-4A30-46F4-A07B-77CC69D3F56E}"/>
          </ac:spMkLst>
        </pc:spChg>
        <pc:spChg chg="add del mod">
          <ac:chgData name="Thanh To" userId="215b9d5ad974b821" providerId="LiveId" clId="{8C972D03-D7DF-4C31-B069-AD59992876CE}" dt="2020-12-16T04:12:35.781" v="862"/>
          <ac:spMkLst>
            <pc:docMk/>
            <pc:sldMk cId="2117736129" sldId="282"/>
            <ac:spMk id="17" creationId="{571DA90B-0151-4E3D-A8F7-4F7AAE203EBD}"/>
          </ac:spMkLst>
        </pc:spChg>
        <pc:spChg chg="add del mod">
          <ac:chgData name="Thanh To" userId="215b9d5ad974b821" providerId="LiveId" clId="{8C972D03-D7DF-4C31-B069-AD59992876CE}" dt="2020-12-16T04:12:35.781" v="862"/>
          <ac:spMkLst>
            <pc:docMk/>
            <pc:sldMk cId="2117736129" sldId="282"/>
            <ac:spMk id="18" creationId="{62D08D43-196C-4163-BD59-12B5F4838024}"/>
          </ac:spMkLst>
        </pc:spChg>
        <pc:spChg chg="mod ord">
          <ac:chgData name="Thanh To" userId="215b9d5ad974b821" providerId="LiveId" clId="{8C972D03-D7DF-4C31-B069-AD59992876CE}" dt="2020-12-15T17:24:01.614" v="491" actId="14100"/>
          <ac:spMkLst>
            <pc:docMk/>
            <pc:sldMk cId="2117736129" sldId="282"/>
            <ac:spMk id="19" creationId="{7C9EB3F7-A1C5-46E3-B178-2BBE57233611}"/>
          </ac:spMkLst>
        </pc:spChg>
        <pc:spChg chg="mod">
          <ac:chgData name="Thanh To" userId="215b9d5ad974b821" providerId="LiveId" clId="{8C972D03-D7DF-4C31-B069-AD59992876CE}" dt="2020-12-15T17:24:30.974" v="495" actId="14100"/>
          <ac:spMkLst>
            <pc:docMk/>
            <pc:sldMk cId="2117736129" sldId="282"/>
            <ac:spMk id="20" creationId="{1D754B51-E56E-4B71-84D0-88BA39BDC3A5}"/>
          </ac:spMkLst>
        </pc:spChg>
        <pc:spChg chg="add del mod">
          <ac:chgData name="Thanh To" userId="215b9d5ad974b821" providerId="LiveId" clId="{8C972D03-D7DF-4C31-B069-AD59992876CE}" dt="2020-12-16T04:12:35.781" v="862"/>
          <ac:spMkLst>
            <pc:docMk/>
            <pc:sldMk cId="2117736129" sldId="282"/>
            <ac:spMk id="21" creationId="{06D509D6-230E-4613-8261-B2444712322F}"/>
          </ac:spMkLst>
        </pc:spChg>
        <pc:spChg chg="add del mod">
          <ac:chgData name="Thanh To" userId="215b9d5ad974b821" providerId="LiveId" clId="{8C972D03-D7DF-4C31-B069-AD59992876CE}" dt="2020-12-15T18:01:12.062" v="618" actId="478"/>
          <ac:spMkLst>
            <pc:docMk/>
            <pc:sldMk cId="2117736129" sldId="282"/>
            <ac:spMk id="21" creationId="{ED4242B4-F061-4DAD-8816-4420FE0BC11D}"/>
          </ac:spMkLst>
        </pc:spChg>
        <pc:spChg chg="add del mod">
          <ac:chgData name="Thanh To" userId="215b9d5ad974b821" providerId="LiveId" clId="{8C972D03-D7DF-4C31-B069-AD59992876CE}" dt="2020-12-15T18:01:46.390" v="623" actId="478"/>
          <ac:spMkLst>
            <pc:docMk/>
            <pc:sldMk cId="2117736129" sldId="282"/>
            <ac:spMk id="22" creationId="{A61ACA26-BFA5-49E0-951A-334BDCE04E2C}"/>
          </ac:spMkLst>
        </pc:spChg>
        <pc:spChg chg="add del mod">
          <ac:chgData name="Thanh To" userId="215b9d5ad974b821" providerId="LiveId" clId="{8C972D03-D7DF-4C31-B069-AD59992876CE}" dt="2020-12-16T04:12:35.781" v="862"/>
          <ac:spMkLst>
            <pc:docMk/>
            <pc:sldMk cId="2117736129" sldId="282"/>
            <ac:spMk id="22" creationId="{DB016835-EEA4-4C73-8E72-B536D98D0606}"/>
          </ac:spMkLst>
        </pc:spChg>
        <pc:spChg chg="add del mod">
          <ac:chgData name="Thanh To" userId="215b9d5ad974b821" providerId="LiveId" clId="{8C972D03-D7DF-4C31-B069-AD59992876CE}" dt="2020-12-15T18:01:44.086" v="621" actId="478"/>
          <ac:spMkLst>
            <pc:docMk/>
            <pc:sldMk cId="2117736129" sldId="282"/>
            <ac:spMk id="23" creationId="{18E6E08A-BC97-49AC-AB71-8C68F17B53C4}"/>
          </ac:spMkLst>
        </pc:spChg>
        <pc:spChg chg="add del mod">
          <ac:chgData name="Thanh To" userId="215b9d5ad974b821" providerId="LiveId" clId="{8C972D03-D7DF-4C31-B069-AD59992876CE}" dt="2020-12-16T04:12:35.781" v="862"/>
          <ac:spMkLst>
            <pc:docMk/>
            <pc:sldMk cId="2117736129" sldId="282"/>
            <ac:spMk id="23" creationId="{9F5E8CE3-5465-47AA-BBC2-271F5CA80756}"/>
          </ac:spMkLst>
        </pc:spChg>
        <pc:spChg chg="add del mod">
          <ac:chgData name="Thanh To" userId="215b9d5ad974b821" providerId="LiveId" clId="{8C972D03-D7DF-4C31-B069-AD59992876CE}" dt="2020-12-15T18:02:34.048" v="627" actId="478"/>
          <ac:spMkLst>
            <pc:docMk/>
            <pc:sldMk cId="2117736129" sldId="282"/>
            <ac:spMk id="24" creationId="{3FD07667-D665-46DD-9793-34C92D694E64}"/>
          </ac:spMkLst>
        </pc:spChg>
        <pc:spChg chg="add del mod">
          <ac:chgData name="Thanh To" userId="215b9d5ad974b821" providerId="LiveId" clId="{8C972D03-D7DF-4C31-B069-AD59992876CE}" dt="2020-12-16T04:12:35.781" v="862"/>
          <ac:spMkLst>
            <pc:docMk/>
            <pc:sldMk cId="2117736129" sldId="282"/>
            <ac:spMk id="24" creationId="{5F5E4E6C-08F2-4445-97B4-DAA7FA875BC6}"/>
          </ac:spMkLst>
        </pc:spChg>
        <pc:spChg chg="add del mod">
          <ac:chgData name="Thanh To" userId="215b9d5ad974b821" providerId="LiveId" clId="{8C972D03-D7DF-4C31-B069-AD59992876CE}" dt="2020-12-16T04:12:35.781" v="862"/>
          <ac:spMkLst>
            <pc:docMk/>
            <pc:sldMk cId="2117736129" sldId="282"/>
            <ac:spMk id="25" creationId="{E04518C6-D567-4CFE-8B6E-9F608A10E074}"/>
          </ac:spMkLst>
        </pc:spChg>
        <pc:spChg chg="del mod">
          <ac:chgData name="Thanh To" userId="215b9d5ad974b821" providerId="LiveId" clId="{8C972D03-D7DF-4C31-B069-AD59992876CE}" dt="2020-12-15T17:29:06.678" v="528" actId="478"/>
          <ac:spMkLst>
            <pc:docMk/>
            <pc:sldMk cId="2117736129" sldId="282"/>
            <ac:spMk id="26" creationId="{ACF9A3D8-C8E5-48D3-A2F7-34254194F668}"/>
          </ac:spMkLst>
        </pc:spChg>
        <pc:spChg chg="add del mod">
          <ac:chgData name="Thanh To" userId="215b9d5ad974b821" providerId="LiveId" clId="{8C972D03-D7DF-4C31-B069-AD59992876CE}" dt="2020-12-16T04:12:35.781" v="862"/>
          <ac:spMkLst>
            <pc:docMk/>
            <pc:sldMk cId="2117736129" sldId="282"/>
            <ac:spMk id="26" creationId="{FE90F2AA-B771-4850-B4E4-DC2A6D64650D}"/>
          </ac:spMkLst>
        </pc:spChg>
        <pc:spChg chg="mod">
          <ac:chgData name="Thanh To" userId="215b9d5ad974b821" providerId="LiveId" clId="{8C972D03-D7DF-4C31-B069-AD59992876CE}" dt="2020-12-15T17:29:21.085" v="530" actId="255"/>
          <ac:spMkLst>
            <pc:docMk/>
            <pc:sldMk cId="2117736129" sldId="282"/>
            <ac:spMk id="27" creationId="{B6993F3A-5912-4B71-B40F-1946AD867DF9}"/>
          </ac:spMkLst>
        </pc:spChg>
        <pc:spChg chg="add del mod">
          <ac:chgData name="Thanh To" userId="215b9d5ad974b821" providerId="LiveId" clId="{8C972D03-D7DF-4C31-B069-AD59992876CE}" dt="2020-12-16T04:12:35.781" v="862"/>
          <ac:spMkLst>
            <pc:docMk/>
            <pc:sldMk cId="2117736129" sldId="282"/>
            <ac:spMk id="28" creationId="{58DC0F82-E463-4E59-A76E-95CB5FDEE4E9}"/>
          </ac:spMkLst>
        </pc:spChg>
        <pc:spChg chg="add del mod">
          <ac:chgData name="Thanh To" userId="215b9d5ad974b821" providerId="LiveId" clId="{8C972D03-D7DF-4C31-B069-AD59992876CE}" dt="2020-12-16T04:12:35.781" v="862"/>
          <ac:spMkLst>
            <pc:docMk/>
            <pc:sldMk cId="2117736129" sldId="282"/>
            <ac:spMk id="29" creationId="{3FDDC077-D96A-4541-9CCB-1C475337BADE}"/>
          </ac:spMkLst>
        </pc:spChg>
        <pc:spChg chg="add del mod">
          <ac:chgData name="Thanh To" userId="215b9d5ad974b821" providerId="LiveId" clId="{8C972D03-D7DF-4C31-B069-AD59992876CE}" dt="2020-12-16T04:12:35.781" v="862"/>
          <ac:spMkLst>
            <pc:docMk/>
            <pc:sldMk cId="2117736129" sldId="282"/>
            <ac:spMk id="30" creationId="{694B51A8-C0B5-48BC-A663-E745B8CEEDE2}"/>
          </ac:spMkLst>
        </pc:spChg>
        <pc:spChg chg="add del mod">
          <ac:chgData name="Thanh To" userId="215b9d5ad974b821" providerId="LiveId" clId="{8C972D03-D7DF-4C31-B069-AD59992876CE}" dt="2020-12-16T04:12:35.781" v="862"/>
          <ac:spMkLst>
            <pc:docMk/>
            <pc:sldMk cId="2117736129" sldId="282"/>
            <ac:spMk id="31" creationId="{B69D4FA6-52AC-4F14-BC85-B896A00BBA8F}"/>
          </ac:spMkLst>
        </pc:spChg>
        <pc:spChg chg="add del mod">
          <ac:chgData name="Thanh To" userId="215b9d5ad974b821" providerId="LiveId" clId="{8C972D03-D7DF-4C31-B069-AD59992876CE}" dt="2020-12-16T04:12:35.781" v="862"/>
          <ac:spMkLst>
            <pc:docMk/>
            <pc:sldMk cId="2117736129" sldId="282"/>
            <ac:spMk id="32" creationId="{747ED68B-26BD-4B76-9552-1AB058325FF5}"/>
          </ac:spMkLst>
        </pc:spChg>
        <pc:spChg chg="add del mod">
          <ac:chgData name="Thanh To" userId="215b9d5ad974b821" providerId="LiveId" clId="{8C972D03-D7DF-4C31-B069-AD59992876CE}" dt="2020-12-16T04:12:35.781" v="862"/>
          <ac:spMkLst>
            <pc:docMk/>
            <pc:sldMk cId="2117736129" sldId="282"/>
            <ac:spMk id="33" creationId="{69D1FCA6-43B6-443F-95AD-E083E6038108}"/>
          </ac:spMkLst>
        </pc:spChg>
        <pc:spChg chg="add del mod">
          <ac:chgData name="Thanh To" userId="215b9d5ad974b821" providerId="LiveId" clId="{8C972D03-D7DF-4C31-B069-AD59992876CE}" dt="2020-12-16T04:12:35.781" v="862"/>
          <ac:spMkLst>
            <pc:docMk/>
            <pc:sldMk cId="2117736129" sldId="282"/>
            <ac:spMk id="34" creationId="{E2FF48A2-BA71-427C-97DE-71B5C3458F28}"/>
          </ac:spMkLst>
        </pc:spChg>
        <pc:spChg chg="add del mod">
          <ac:chgData name="Thanh To" userId="215b9d5ad974b821" providerId="LiveId" clId="{8C972D03-D7DF-4C31-B069-AD59992876CE}" dt="2020-12-16T04:12:35.781" v="862"/>
          <ac:spMkLst>
            <pc:docMk/>
            <pc:sldMk cId="2117736129" sldId="282"/>
            <ac:spMk id="35" creationId="{AB1932B1-BC11-48C9-8991-F3A1D2DADD44}"/>
          </ac:spMkLst>
        </pc:spChg>
        <pc:spChg chg="add del mod">
          <ac:chgData name="Thanh To" userId="215b9d5ad974b821" providerId="LiveId" clId="{8C972D03-D7DF-4C31-B069-AD59992876CE}" dt="2020-12-16T04:12:35.781" v="862"/>
          <ac:spMkLst>
            <pc:docMk/>
            <pc:sldMk cId="2117736129" sldId="282"/>
            <ac:spMk id="36" creationId="{5999727E-C28D-4EA6-8DA7-761ABEACA127}"/>
          </ac:spMkLst>
        </pc:spChg>
        <pc:spChg chg="add del mod">
          <ac:chgData name="Thanh To" userId="215b9d5ad974b821" providerId="LiveId" clId="{8C972D03-D7DF-4C31-B069-AD59992876CE}" dt="2020-12-16T04:12:35.781" v="862"/>
          <ac:spMkLst>
            <pc:docMk/>
            <pc:sldMk cId="2117736129" sldId="282"/>
            <ac:spMk id="37" creationId="{6EF518DC-DE3D-4C0A-BAE8-E6715469B72E}"/>
          </ac:spMkLst>
        </pc:spChg>
        <pc:spChg chg="add del mod">
          <ac:chgData name="Thanh To" userId="215b9d5ad974b821" providerId="LiveId" clId="{8C972D03-D7DF-4C31-B069-AD59992876CE}" dt="2020-12-16T04:12:35.781" v="862"/>
          <ac:spMkLst>
            <pc:docMk/>
            <pc:sldMk cId="2117736129" sldId="282"/>
            <ac:spMk id="38" creationId="{ABA7EA7F-982E-474C-BFF5-A42B38E4C49B}"/>
          </ac:spMkLst>
        </pc:spChg>
        <pc:spChg chg="add del mod">
          <ac:chgData name="Thanh To" userId="215b9d5ad974b821" providerId="LiveId" clId="{8C972D03-D7DF-4C31-B069-AD59992876CE}" dt="2020-12-16T04:12:35.781" v="862"/>
          <ac:spMkLst>
            <pc:docMk/>
            <pc:sldMk cId="2117736129" sldId="282"/>
            <ac:spMk id="39" creationId="{C503B4BF-5854-4EAC-86AC-5D7F0A8154EA}"/>
          </ac:spMkLst>
        </pc:spChg>
        <pc:spChg chg="add del mod">
          <ac:chgData name="Thanh To" userId="215b9d5ad974b821" providerId="LiveId" clId="{8C972D03-D7DF-4C31-B069-AD59992876CE}" dt="2020-12-16T04:12:35.781" v="862"/>
          <ac:spMkLst>
            <pc:docMk/>
            <pc:sldMk cId="2117736129" sldId="282"/>
            <ac:spMk id="40" creationId="{2D404754-8FE3-4F63-A289-EB9CFE7063D2}"/>
          </ac:spMkLst>
        </pc:spChg>
        <pc:spChg chg="add mod">
          <ac:chgData name="Thanh To" userId="215b9d5ad974b821" providerId="LiveId" clId="{8C972D03-D7DF-4C31-B069-AD59992876CE}" dt="2020-12-16T04:20:05.140" v="943" actId="164"/>
          <ac:spMkLst>
            <pc:docMk/>
            <pc:sldMk cId="2117736129" sldId="282"/>
            <ac:spMk id="41" creationId="{4CCE3496-E7E5-4862-B824-C685D1C76F5D}"/>
          </ac:spMkLst>
        </pc:spChg>
        <pc:spChg chg="add del mod">
          <ac:chgData name="Thanh To" userId="215b9d5ad974b821" providerId="LiveId" clId="{8C972D03-D7DF-4C31-B069-AD59992876CE}" dt="2020-12-16T04:20:05.140" v="943" actId="164"/>
          <ac:spMkLst>
            <pc:docMk/>
            <pc:sldMk cId="2117736129" sldId="282"/>
            <ac:spMk id="42" creationId="{F650CA85-114D-4682-8A42-AD1360CFDE76}"/>
          </ac:spMkLst>
        </pc:spChg>
        <pc:spChg chg="add mod">
          <ac:chgData name="Thanh To" userId="215b9d5ad974b821" providerId="LiveId" clId="{8C972D03-D7DF-4C31-B069-AD59992876CE}" dt="2020-12-16T04:20:18.696" v="945" actId="164"/>
          <ac:spMkLst>
            <pc:docMk/>
            <pc:sldMk cId="2117736129" sldId="282"/>
            <ac:spMk id="43" creationId="{D4BAFBF6-BB25-4696-A43E-CBD703E8EAC3}"/>
          </ac:spMkLst>
        </pc:spChg>
        <pc:spChg chg="add mod">
          <ac:chgData name="Thanh To" userId="215b9d5ad974b821" providerId="LiveId" clId="{8C972D03-D7DF-4C31-B069-AD59992876CE}" dt="2020-12-16T04:20:18.696" v="945" actId="164"/>
          <ac:spMkLst>
            <pc:docMk/>
            <pc:sldMk cId="2117736129" sldId="282"/>
            <ac:spMk id="44" creationId="{4651AAF2-4D4D-4027-995A-D1EAB583AC83}"/>
          </ac:spMkLst>
        </pc:spChg>
        <pc:spChg chg="add mod">
          <ac:chgData name="Thanh To" userId="215b9d5ad974b821" providerId="LiveId" clId="{8C972D03-D7DF-4C31-B069-AD59992876CE}" dt="2020-12-16T04:20:29.144" v="946" actId="164"/>
          <ac:spMkLst>
            <pc:docMk/>
            <pc:sldMk cId="2117736129" sldId="282"/>
            <ac:spMk id="45" creationId="{00D219E9-D946-4D6C-9721-24D0E363A82F}"/>
          </ac:spMkLst>
        </pc:spChg>
        <pc:spChg chg="add mod">
          <ac:chgData name="Thanh To" userId="215b9d5ad974b821" providerId="LiveId" clId="{8C972D03-D7DF-4C31-B069-AD59992876CE}" dt="2020-12-16T04:20:29.144" v="946" actId="164"/>
          <ac:spMkLst>
            <pc:docMk/>
            <pc:sldMk cId="2117736129" sldId="282"/>
            <ac:spMk id="46" creationId="{44BA3AE3-3C5E-4C84-8DD6-EAD809FCAB38}"/>
          </ac:spMkLst>
        </pc:spChg>
        <pc:spChg chg="add mod">
          <ac:chgData name="Thanh To" userId="215b9d5ad974b821" providerId="LiveId" clId="{8C972D03-D7DF-4C31-B069-AD59992876CE}" dt="2020-12-16T04:20:12.520" v="944" actId="164"/>
          <ac:spMkLst>
            <pc:docMk/>
            <pc:sldMk cId="2117736129" sldId="282"/>
            <ac:spMk id="47" creationId="{A3814652-4C1D-41E8-B41B-82D9F1ADE86C}"/>
          </ac:spMkLst>
        </pc:spChg>
        <pc:spChg chg="add mod">
          <ac:chgData name="Thanh To" userId="215b9d5ad974b821" providerId="LiveId" clId="{8C972D03-D7DF-4C31-B069-AD59992876CE}" dt="2020-12-16T04:20:12.520" v="944" actId="164"/>
          <ac:spMkLst>
            <pc:docMk/>
            <pc:sldMk cId="2117736129" sldId="282"/>
            <ac:spMk id="48" creationId="{648B48D3-ADBE-4E86-8C29-C36792DB165E}"/>
          </ac:spMkLst>
        </pc:spChg>
        <pc:spChg chg="add mod">
          <ac:chgData name="Thanh To" userId="215b9d5ad974b821" providerId="LiveId" clId="{8C972D03-D7DF-4C31-B069-AD59992876CE}" dt="2020-12-16T04:20:18.696" v="945" actId="164"/>
          <ac:spMkLst>
            <pc:docMk/>
            <pc:sldMk cId="2117736129" sldId="282"/>
            <ac:spMk id="49" creationId="{0C7C7A01-BD2A-42FF-9DA4-6A82850C9746}"/>
          </ac:spMkLst>
        </pc:spChg>
        <pc:spChg chg="add mod">
          <ac:chgData name="Thanh To" userId="215b9d5ad974b821" providerId="LiveId" clId="{8C972D03-D7DF-4C31-B069-AD59992876CE}" dt="2020-12-16T04:20:12.520" v="944" actId="164"/>
          <ac:spMkLst>
            <pc:docMk/>
            <pc:sldMk cId="2117736129" sldId="282"/>
            <ac:spMk id="50" creationId="{6C4C436E-ACFA-4B78-BB45-80AE538ACA83}"/>
          </ac:spMkLst>
        </pc:spChg>
        <pc:spChg chg="add mod">
          <ac:chgData name="Thanh To" userId="215b9d5ad974b821" providerId="LiveId" clId="{8C972D03-D7DF-4C31-B069-AD59992876CE}" dt="2020-12-16T04:20:05.140" v="943" actId="164"/>
          <ac:spMkLst>
            <pc:docMk/>
            <pc:sldMk cId="2117736129" sldId="282"/>
            <ac:spMk id="51" creationId="{6F633B34-5701-4B64-B4EC-E1E020566CF7}"/>
          </ac:spMkLst>
        </pc:spChg>
        <pc:spChg chg="add mod">
          <ac:chgData name="Thanh To" userId="215b9d5ad974b821" providerId="LiveId" clId="{8C972D03-D7DF-4C31-B069-AD59992876CE}" dt="2020-12-16T04:20:29.144" v="946" actId="164"/>
          <ac:spMkLst>
            <pc:docMk/>
            <pc:sldMk cId="2117736129" sldId="282"/>
            <ac:spMk id="52" creationId="{2032A6F3-A5DA-4551-ADBB-098384553F8B}"/>
          </ac:spMkLst>
        </pc:spChg>
        <pc:spChg chg="add mod">
          <ac:chgData name="Thanh To" userId="215b9d5ad974b821" providerId="LiveId" clId="{8C972D03-D7DF-4C31-B069-AD59992876CE}" dt="2020-12-16T04:21:34.546" v="952" actId="164"/>
          <ac:spMkLst>
            <pc:docMk/>
            <pc:sldMk cId="2117736129" sldId="282"/>
            <ac:spMk id="53" creationId="{26DDED7F-6B41-4963-8588-E406B4673B8D}"/>
          </ac:spMkLst>
        </pc:spChg>
        <pc:spChg chg="add mod">
          <ac:chgData name="Thanh To" userId="215b9d5ad974b821" providerId="LiveId" clId="{8C972D03-D7DF-4C31-B069-AD59992876CE}" dt="2020-12-16T04:22:11.536" v="955" actId="164"/>
          <ac:spMkLst>
            <pc:docMk/>
            <pc:sldMk cId="2117736129" sldId="282"/>
            <ac:spMk id="54" creationId="{1C8D7B74-3B7D-412F-9E42-22E634113C71}"/>
          </ac:spMkLst>
        </pc:spChg>
        <pc:spChg chg="add mod">
          <ac:chgData name="Thanh To" userId="215b9d5ad974b821" providerId="LiveId" clId="{8C972D03-D7DF-4C31-B069-AD59992876CE}" dt="2020-12-16T04:22:11.536" v="955" actId="164"/>
          <ac:spMkLst>
            <pc:docMk/>
            <pc:sldMk cId="2117736129" sldId="282"/>
            <ac:spMk id="55" creationId="{70D64236-ED88-42E8-A645-BB24DDAFA909}"/>
          </ac:spMkLst>
        </pc:spChg>
        <pc:spChg chg="add mod">
          <ac:chgData name="Thanh To" userId="215b9d5ad974b821" providerId="LiveId" clId="{8C972D03-D7DF-4C31-B069-AD59992876CE}" dt="2020-12-16T04:22:11.536" v="955" actId="164"/>
          <ac:spMkLst>
            <pc:docMk/>
            <pc:sldMk cId="2117736129" sldId="282"/>
            <ac:spMk id="56" creationId="{312A4766-7E05-4C03-8561-D0CC210AFCBB}"/>
          </ac:spMkLst>
        </pc:spChg>
        <pc:spChg chg="add mod">
          <ac:chgData name="Thanh To" userId="215b9d5ad974b821" providerId="LiveId" clId="{8C972D03-D7DF-4C31-B069-AD59992876CE}" dt="2020-12-16T04:24:03.385" v="976" actId="164"/>
          <ac:spMkLst>
            <pc:docMk/>
            <pc:sldMk cId="2117736129" sldId="282"/>
            <ac:spMk id="57" creationId="{8F67E979-33E8-432C-A849-EC41337469C6}"/>
          </ac:spMkLst>
        </pc:spChg>
        <pc:spChg chg="add mod">
          <ac:chgData name="Thanh To" userId="215b9d5ad974b821" providerId="LiveId" clId="{8C972D03-D7DF-4C31-B069-AD59992876CE}" dt="2020-12-16T04:24:03.385" v="976" actId="164"/>
          <ac:spMkLst>
            <pc:docMk/>
            <pc:sldMk cId="2117736129" sldId="282"/>
            <ac:spMk id="58" creationId="{B6C830E1-B140-4358-8C0C-ADD8FC9B4943}"/>
          </ac:spMkLst>
        </pc:spChg>
        <pc:spChg chg="add mod">
          <ac:chgData name="Thanh To" userId="215b9d5ad974b821" providerId="LiveId" clId="{8C972D03-D7DF-4C31-B069-AD59992876CE}" dt="2020-12-16T04:24:03.385" v="976" actId="164"/>
          <ac:spMkLst>
            <pc:docMk/>
            <pc:sldMk cId="2117736129" sldId="282"/>
            <ac:spMk id="59" creationId="{96A8BBB4-5932-45B1-8A6E-4B173F0C048C}"/>
          </ac:spMkLst>
        </pc:spChg>
        <pc:spChg chg="add mod">
          <ac:chgData name="Thanh To" userId="215b9d5ad974b821" providerId="LiveId" clId="{8C972D03-D7DF-4C31-B069-AD59992876CE}" dt="2020-12-16T04:21:09.340" v="949" actId="164"/>
          <ac:spMkLst>
            <pc:docMk/>
            <pc:sldMk cId="2117736129" sldId="282"/>
            <ac:spMk id="60" creationId="{77321553-E95E-4C48-B3E4-6D721EF6E3BB}"/>
          </ac:spMkLst>
        </pc:spChg>
        <pc:spChg chg="add mod">
          <ac:chgData name="Thanh To" userId="215b9d5ad974b821" providerId="LiveId" clId="{8C972D03-D7DF-4C31-B069-AD59992876CE}" dt="2020-12-16T04:12:51.411" v="868"/>
          <ac:spMkLst>
            <pc:docMk/>
            <pc:sldMk cId="2117736129" sldId="282"/>
            <ac:spMk id="61" creationId="{D3D40CC7-7DCD-4A78-8C04-0D3D1CAEC0C5}"/>
          </ac:spMkLst>
        </pc:spChg>
        <pc:spChg chg="add mod">
          <ac:chgData name="Thanh To" userId="215b9d5ad974b821" providerId="LiveId" clId="{8C972D03-D7DF-4C31-B069-AD59992876CE}" dt="2020-12-16T04:21:14.638" v="950" actId="164"/>
          <ac:spMkLst>
            <pc:docMk/>
            <pc:sldMk cId="2117736129" sldId="282"/>
            <ac:spMk id="62" creationId="{490452BF-B125-4814-A91F-96F12C7C7F74}"/>
          </ac:spMkLst>
        </pc:spChg>
        <pc:grpChg chg="add mod">
          <ac:chgData name="Thanh To" userId="215b9d5ad974b821" providerId="LiveId" clId="{8C972D03-D7DF-4C31-B069-AD59992876CE}" dt="2020-12-16T03:45:15.156" v="647" actId="164"/>
          <ac:grpSpMkLst>
            <pc:docMk/>
            <pc:sldMk cId="2117736129" sldId="282"/>
            <ac:grpSpMk id="2" creationId="{D8B88B69-C72E-47BA-87F2-583E54F765D2}"/>
          </ac:grpSpMkLst>
        </pc:grpChg>
        <pc:grpChg chg="add mod ord">
          <ac:chgData name="Thanh To" userId="215b9d5ad974b821" providerId="LiveId" clId="{8C972D03-D7DF-4C31-B069-AD59992876CE}" dt="2020-12-16T04:19:50.456" v="942" actId="1076"/>
          <ac:grpSpMkLst>
            <pc:docMk/>
            <pc:sldMk cId="2117736129" sldId="282"/>
            <ac:grpSpMk id="3" creationId="{1EE4A7D0-AD94-4C45-8A62-F98C890DCC33}"/>
          </ac:grpSpMkLst>
        </pc:grpChg>
        <pc:grpChg chg="add mod">
          <ac:chgData name="Thanh To" userId="215b9d5ad974b821" providerId="LiveId" clId="{8C972D03-D7DF-4C31-B069-AD59992876CE}" dt="2020-12-16T04:21:09.340" v="949" actId="164"/>
          <ac:grpSpMkLst>
            <pc:docMk/>
            <pc:sldMk cId="2117736129" sldId="282"/>
            <ac:grpSpMk id="6" creationId="{1D58B7C0-EFE3-441D-A20B-1B4A03AD8E72}"/>
          </ac:grpSpMkLst>
        </pc:grpChg>
        <pc:grpChg chg="add mod">
          <ac:chgData name="Thanh To" userId="215b9d5ad974b821" providerId="LiveId" clId="{8C972D03-D7DF-4C31-B069-AD59992876CE}" dt="2020-12-16T04:21:14.638" v="950" actId="164"/>
          <ac:grpSpMkLst>
            <pc:docMk/>
            <pc:sldMk cId="2117736129" sldId="282"/>
            <ac:grpSpMk id="7" creationId="{1AD5A2F9-C1B7-4481-9323-DB37BA43D6E4}"/>
          </ac:grpSpMkLst>
        </pc:grpChg>
        <pc:grpChg chg="add mod">
          <ac:chgData name="Thanh To" userId="215b9d5ad974b821" providerId="LiveId" clId="{8C972D03-D7DF-4C31-B069-AD59992876CE}" dt="2020-12-16T04:24:03.385" v="976" actId="164"/>
          <ac:grpSpMkLst>
            <pc:docMk/>
            <pc:sldMk cId="2117736129" sldId="282"/>
            <ac:grpSpMk id="12" creationId="{2F44FAD0-7782-4859-ADC0-9DB32F333A2B}"/>
          </ac:grpSpMkLst>
        </pc:grpChg>
        <pc:grpChg chg="add del mod ord">
          <ac:chgData name="Thanh To" userId="215b9d5ad974b821" providerId="LiveId" clId="{8C972D03-D7DF-4C31-B069-AD59992876CE}" dt="2020-12-15T17:51:40.138" v="555" actId="478"/>
          <ac:grpSpMkLst>
            <pc:docMk/>
            <pc:sldMk cId="2117736129" sldId="282"/>
            <ac:grpSpMk id="14" creationId="{FB7F9BCB-DE4B-48CC-B251-001869CE5DF1}"/>
          </ac:grpSpMkLst>
        </pc:grpChg>
        <pc:grpChg chg="add mod">
          <ac:chgData name="Thanh To" userId="215b9d5ad974b821" providerId="LiveId" clId="{8C972D03-D7DF-4C31-B069-AD59992876CE}" dt="2020-12-16T04:21:34.546" v="952" actId="164"/>
          <ac:grpSpMkLst>
            <pc:docMk/>
            <pc:sldMk cId="2117736129" sldId="282"/>
            <ac:grpSpMk id="63" creationId="{02C99859-BAEA-4502-881D-918877B29F08}"/>
          </ac:grpSpMkLst>
        </pc:grpChg>
        <pc:grpChg chg="add mod">
          <ac:chgData name="Thanh To" userId="215b9d5ad974b821" providerId="LiveId" clId="{8C972D03-D7DF-4C31-B069-AD59992876CE}" dt="2020-12-16T04:21:09.340" v="949" actId="164"/>
          <ac:grpSpMkLst>
            <pc:docMk/>
            <pc:sldMk cId="2117736129" sldId="282"/>
            <ac:grpSpMk id="64" creationId="{6384C535-BB83-41B1-85B3-BE4711CB6855}"/>
          </ac:grpSpMkLst>
        </pc:grpChg>
        <pc:grpChg chg="add mod">
          <ac:chgData name="Thanh To" userId="215b9d5ad974b821" providerId="LiveId" clId="{8C972D03-D7DF-4C31-B069-AD59992876CE}" dt="2020-12-16T04:21:14.638" v="950" actId="164"/>
          <ac:grpSpMkLst>
            <pc:docMk/>
            <pc:sldMk cId="2117736129" sldId="282"/>
            <ac:grpSpMk id="65" creationId="{C67CE2B6-9101-4C07-ADFC-4AE82FFBCA7C}"/>
          </ac:grpSpMkLst>
        </pc:grpChg>
        <pc:grpChg chg="add mod">
          <ac:chgData name="Thanh To" userId="215b9d5ad974b821" providerId="LiveId" clId="{8C972D03-D7DF-4C31-B069-AD59992876CE}" dt="2020-12-16T04:22:11.536" v="955" actId="164"/>
          <ac:grpSpMkLst>
            <pc:docMk/>
            <pc:sldMk cId="2117736129" sldId="282"/>
            <ac:grpSpMk id="66" creationId="{492390D4-41ED-4E8E-92C8-5292383CA4E0}"/>
          </ac:grpSpMkLst>
        </pc:grpChg>
        <pc:grpChg chg="add mod">
          <ac:chgData name="Thanh To" userId="215b9d5ad974b821" providerId="LiveId" clId="{8C972D03-D7DF-4C31-B069-AD59992876CE}" dt="2020-12-16T04:22:11.536" v="955" actId="164"/>
          <ac:grpSpMkLst>
            <pc:docMk/>
            <pc:sldMk cId="2117736129" sldId="282"/>
            <ac:grpSpMk id="67" creationId="{21050DC9-0BB5-4845-A0EC-B80B9D50641A}"/>
          </ac:grpSpMkLst>
        </pc:grpChg>
        <pc:grpChg chg="add mod">
          <ac:chgData name="Thanh To" userId="215b9d5ad974b821" providerId="LiveId" clId="{8C972D03-D7DF-4C31-B069-AD59992876CE}" dt="2020-12-16T04:24:03.385" v="976" actId="164"/>
          <ac:grpSpMkLst>
            <pc:docMk/>
            <pc:sldMk cId="2117736129" sldId="282"/>
            <ac:grpSpMk id="68" creationId="{9AA2F80D-45FE-4199-B912-A21E6D0C811B}"/>
          </ac:grpSpMkLst>
        </pc:grpChg>
        <pc:picChg chg="add del">
          <ac:chgData name="Thanh To" userId="215b9d5ad974b821" providerId="LiveId" clId="{8C972D03-D7DF-4C31-B069-AD59992876CE}" dt="2020-12-16T04:12:41.442" v="866"/>
          <ac:picMkLst>
            <pc:docMk/>
            <pc:sldMk cId="2117736129" sldId="282"/>
            <ac:picMk id="5" creationId="{700DA2D4-2A82-4D55-AD28-FA9B26F191DD}"/>
          </ac:picMkLst>
        </pc:picChg>
        <pc:picChg chg="add del mod">
          <ac:chgData name="Thanh To" userId="215b9d5ad974b821" providerId="LiveId" clId="{8C972D03-D7DF-4C31-B069-AD59992876CE}" dt="2020-12-15T17:52:26.876" v="558" actId="478"/>
          <ac:picMkLst>
            <pc:docMk/>
            <pc:sldMk cId="2117736129" sldId="282"/>
            <ac:picMk id="16" creationId="{206DEA52-CC02-4B04-B373-4C92D3ABB253}"/>
          </ac:picMkLst>
        </pc:picChg>
        <pc:cxnChg chg="add mod">
          <ac:chgData name="Thanh To" userId="215b9d5ad974b821" providerId="LiveId" clId="{8C972D03-D7DF-4C31-B069-AD59992876CE}" dt="2020-12-15T17:50:15.936" v="549" actId="164"/>
          <ac:cxnSpMkLst>
            <pc:docMk/>
            <pc:sldMk cId="2117736129" sldId="282"/>
            <ac:cxnSpMk id="3" creationId="{33D04B60-040A-4288-B000-149C3A55B3F2}"/>
          </ac:cxnSpMkLst>
        </pc:cxnChg>
        <pc:cxnChg chg="add del mod">
          <ac:chgData name="Thanh To" userId="215b9d5ad974b821" providerId="LiveId" clId="{8C972D03-D7DF-4C31-B069-AD59992876CE}" dt="2020-12-15T17:49:41.213" v="546" actId="478"/>
          <ac:cxnSpMkLst>
            <pc:docMk/>
            <pc:sldMk cId="2117736129" sldId="282"/>
            <ac:cxnSpMk id="6" creationId="{A09253A5-CA80-4524-8E55-C81067EABE4A}"/>
          </ac:cxnSpMkLst>
        </pc:cxnChg>
        <pc:cxnChg chg="add mod">
          <ac:chgData name="Thanh To" userId="215b9d5ad974b821" providerId="LiveId" clId="{8C972D03-D7DF-4C31-B069-AD59992876CE}" dt="2020-12-15T17:50:15.936" v="549" actId="164"/>
          <ac:cxnSpMkLst>
            <pc:docMk/>
            <pc:sldMk cId="2117736129" sldId="282"/>
            <ac:cxnSpMk id="11" creationId="{B4789D07-B273-4639-A5EC-A32C32B203E4}"/>
          </ac:cxnSpMkLst>
        </pc:cxnChg>
        <pc:cxnChg chg="add mod">
          <ac:chgData name="Thanh To" userId="215b9d5ad974b821" providerId="LiveId" clId="{8C972D03-D7DF-4C31-B069-AD59992876CE}" dt="2020-12-15T17:51:28.343" v="554" actId="1582"/>
          <ac:cxnSpMkLst>
            <pc:docMk/>
            <pc:sldMk cId="2117736129" sldId="282"/>
            <ac:cxnSpMk id="12" creationId="{278A6D6D-36AE-449F-85E2-DB5EDA5EC026}"/>
          </ac:cxnSpMkLst>
        </pc:cxnChg>
      </pc:sldChg>
      <pc:sldChg chg="modSp add del mod">
        <pc:chgData name="Thanh To" userId="215b9d5ad974b821" providerId="LiveId" clId="{8C972D03-D7DF-4C31-B069-AD59992876CE}" dt="2020-12-15T16:32:27.314" v="64" actId="2696"/>
        <pc:sldMkLst>
          <pc:docMk/>
          <pc:sldMk cId="528045575" sldId="283"/>
        </pc:sldMkLst>
        <pc:spChg chg="mod">
          <ac:chgData name="Thanh To" userId="215b9d5ad974b821" providerId="LiveId" clId="{8C972D03-D7DF-4C31-B069-AD59992876CE}" dt="2020-12-15T16:32:23.396" v="63" actId="1076"/>
          <ac:spMkLst>
            <pc:docMk/>
            <pc:sldMk cId="528045575" sldId="283"/>
            <ac:spMk id="43" creationId="{AD324C0D-4A7E-41C3-991D-4FF4111C0B3B}"/>
          </ac:spMkLst>
        </pc:spChg>
        <pc:grpChg chg="mod">
          <ac:chgData name="Thanh To" userId="215b9d5ad974b821" providerId="LiveId" clId="{8C972D03-D7DF-4C31-B069-AD59992876CE}" dt="2020-12-15T16:32:23.084" v="62" actId="1076"/>
          <ac:grpSpMkLst>
            <pc:docMk/>
            <pc:sldMk cId="528045575" sldId="283"/>
            <ac:grpSpMk id="2" creationId="{BD6FAAD3-C5B6-49A6-9D24-AB189ACFBDE5}"/>
          </ac:grpSpMkLst>
        </pc:grpChg>
      </pc:sldChg>
      <pc:sldChg chg="addSp delSp modSp add mod modTransition setBg">
        <pc:chgData name="Thanh To" userId="215b9d5ad974b821" providerId="LiveId" clId="{8C972D03-D7DF-4C31-B069-AD59992876CE}" dt="2020-12-16T08:49:51.218" v="1048" actId="166"/>
        <pc:sldMkLst>
          <pc:docMk/>
          <pc:sldMk cId="998253130" sldId="1164"/>
        </pc:sldMkLst>
        <pc:spChg chg="add del mod">
          <ac:chgData name="Thanh To" userId="215b9d5ad974b821" providerId="LiveId" clId="{8C972D03-D7DF-4C31-B069-AD59992876CE}" dt="2020-12-15T17:54:59.331" v="571" actId="478"/>
          <ac:spMkLst>
            <pc:docMk/>
            <pc:sldMk cId="998253130" sldId="1164"/>
            <ac:spMk id="3" creationId="{8B3BB847-2A7C-4D45-A469-B0653D9107E2}"/>
          </ac:spMkLst>
        </pc:spChg>
        <pc:spChg chg="del mod">
          <ac:chgData name="Thanh To" userId="215b9d5ad974b821" providerId="LiveId" clId="{8C972D03-D7DF-4C31-B069-AD59992876CE}" dt="2020-12-16T04:03:15.004" v="758" actId="21"/>
          <ac:spMkLst>
            <pc:docMk/>
            <pc:sldMk cId="998253130" sldId="1164"/>
            <ac:spMk id="7" creationId="{1CE2E508-3628-49D8-9B25-7242F2C1EFDC}"/>
          </ac:spMkLst>
        </pc:spChg>
        <pc:spChg chg="del">
          <ac:chgData name="Thanh To" userId="215b9d5ad974b821" providerId="LiveId" clId="{8C972D03-D7DF-4C31-B069-AD59992876CE}" dt="2020-12-15T17:54:52.239" v="568" actId="478"/>
          <ac:spMkLst>
            <pc:docMk/>
            <pc:sldMk cId="998253130" sldId="1164"/>
            <ac:spMk id="8" creationId="{475DD03D-D429-4C7E-AA64-0168BA3A4DDC}"/>
          </ac:spMkLst>
        </pc:spChg>
        <pc:spChg chg="add del mod">
          <ac:chgData name="Thanh To" userId="215b9d5ad974b821" providerId="LiveId" clId="{8C972D03-D7DF-4C31-B069-AD59992876CE}" dt="2020-12-15T18:07:35.467" v="636" actId="931"/>
          <ac:spMkLst>
            <pc:docMk/>
            <pc:sldMk cId="998253130" sldId="1164"/>
            <ac:spMk id="9" creationId="{6A847967-85A9-4B54-B94F-29549DEA11EE}"/>
          </ac:spMkLst>
        </pc:spChg>
        <pc:spChg chg="add del mod">
          <ac:chgData name="Thanh To" userId="215b9d5ad974b821" providerId="LiveId" clId="{8C972D03-D7DF-4C31-B069-AD59992876CE}" dt="2020-12-16T04:03:19.951" v="759" actId="478"/>
          <ac:spMkLst>
            <pc:docMk/>
            <pc:sldMk cId="998253130" sldId="1164"/>
            <ac:spMk id="10" creationId="{A23C53E2-78B6-4C09-B21F-6F70D780B440}"/>
          </ac:spMkLst>
        </pc:spChg>
        <pc:spChg chg="mod">
          <ac:chgData name="Thanh To" userId="215b9d5ad974b821" providerId="LiveId" clId="{8C972D03-D7DF-4C31-B069-AD59992876CE}" dt="2020-12-16T03:55:36.907" v="747" actId="207"/>
          <ac:spMkLst>
            <pc:docMk/>
            <pc:sldMk cId="998253130" sldId="1164"/>
            <ac:spMk id="14" creationId="{B2497B0B-C2C5-4949-BFCD-3749F41FAF48}"/>
          </ac:spMkLst>
        </pc:spChg>
        <pc:spChg chg="del">
          <ac:chgData name="Thanh To" userId="215b9d5ad974b821" providerId="LiveId" clId="{8C972D03-D7DF-4C31-B069-AD59992876CE}" dt="2020-12-16T03:52:27.132" v="670" actId="478"/>
          <ac:spMkLst>
            <pc:docMk/>
            <pc:sldMk cId="998253130" sldId="1164"/>
            <ac:spMk id="15" creationId="{F45E43D9-5EB3-4CB0-9B64-8F4A92E8D967}"/>
          </ac:spMkLst>
        </pc:spChg>
        <pc:spChg chg="add del mod ord">
          <ac:chgData name="Thanh To" userId="215b9d5ad974b821" providerId="LiveId" clId="{8C972D03-D7DF-4C31-B069-AD59992876CE}" dt="2020-12-16T03:46:45.556" v="664" actId="1076"/>
          <ac:spMkLst>
            <pc:docMk/>
            <pc:sldMk cId="998253130" sldId="1164"/>
            <ac:spMk id="16" creationId="{26143CAF-A822-4CD0-8C87-E02661D8FC74}"/>
          </ac:spMkLst>
        </pc:spChg>
        <pc:spChg chg="mod">
          <ac:chgData name="Thanh To" userId="215b9d5ad974b821" providerId="LiveId" clId="{8C972D03-D7DF-4C31-B069-AD59992876CE}" dt="2020-12-16T08:45:18.259" v="1012" actId="20577"/>
          <ac:spMkLst>
            <pc:docMk/>
            <pc:sldMk cId="998253130" sldId="1164"/>
            <ac:spMk id="17" creationId="{3CB34AE2-2ACF-4C79-BE56-B89C3641D06B}"/>
          </ac:spMkLst>
        </pc:spChg>
        <pc:spChg chg="del">
          <ac:chgData name="Thanh To" userId="215b9d5ad974b821" providerId="LiveId" clId="{8C972D03-D7DF-4C31-B069-AD59992876CE}" dt="2020-12-16T03:53:54.876" v="697" actId="478"/>
          <ac:spMkLst>
            <pc:docMk/>
            <pc:sldMk cId="998253130" sldId="1164"/>
            <ac:spMk id="18" creationId="{C1CF498D-6BD9-4845-A866-01BF80544814}"/>
          </ac:spMkLst>
        </pc:spChg>
        <pc:spChg chg="mod topLvl">
          <ac:chgData name="Thanh To" userId="215b9d5ad974b821" providerId="LiveId" clId="{8C972D03-D7DF-4C31-B069-AD59992876CE}" dt="2020-12-16T08:49:46.760" v="1047" actId="164"/>
          <ac:spMkLst>
            <pc:docMk/>
            <pc:sldMk cId="998253130" sldId="1164"/>
            <ac:spMk id="18" creationId="{E42256C3-234C-4B04-ACCF-40FBAA645581}"/>
          </ac:spMkLst>
        </pc:spChg>
        <pc:spChg chg="add mod">
          <ac:chgData name="Thanh To" userId="215b9d5ad974b821" providerId="LiveId" clId="{8C972D03-D7DF-4C31-B069-AD59992876CE}" dt="2020-12-16T03:53:34.465" v="695" actId="2711"/>
          <ac:spMkLst>
            <pc:docMk/>
            <pc:sldMk cId="998253130" sldId="1164"/>
            <ac:spMk id="19" creationId="{8798443C-63C4-4778-8554-7112E86B39D3}"/>
          </ac:spMkLst>
        </pc:spChg>
        <pc:spChg chg="mod">
          <ac:chgData name="Thanh To" userId="215b9d5ad974b821" providerId="LiveId" clId="{8C972D03-D7DF-4C31-B069-AD59992876CE}" dt="2020-12-16T08:45:24.510" v="1020" actId="20577"/>
          <ac:spMkLst>
            <pc:docMk/>
            <pc:sldMk cId="998253130" sldId="1164"/>
            <ac:spMk id="20" creationId="{7EC630D0-955C-4C27-BB54-07D7748F58A8}"/>
          </ac:spMkLst>
        </pc:spChg>
        <pc:spChg chg="del">
          <ac:chgData name="Thanh To" userId="215b9d5ad974b821" providerId="LiveId" clId="{8C972D03-D7DF-4C31-B069-AD59992876CE}" dt="2020-12-16T03:53:56.509" v="698" actId="478"/>
          <ac:spMkLst>
            <pc:docMk/>
            <pc:sldMk cId="998253130" sldId="1164"/>
            <ac:spMk id="21" creationId="{0D57C56F-EAB7-4046-B373-1D8631B50BB4}"/>
          </ac:spMkLst>
        </pc:spChg>
        <pc:spChg chg="mod ord topLvl">
          <ac:chgData name="Thanh To" userId="215b9d5ad974b821" providerId="LiveId" clId="{8C972D03-D7DF-4C31-B069-AD59992876CE}" dt="2020-12-16T08:49:51.218" v="1048" actId="166"/>
          <ac:spMkLst>
            <pc:docMk/>
            <pc:sldMk cId="998253130" sldId="1164"/>
            <ac:spMk id="21" creationId="{2F30D5DE-4959-4283-9566-06EA5332B7D1}"/>
          </ac:spMkLst>
        </pc:spChg>
        <pc:spChg chg="add mod">
          <ac:chgData name="Thanh To" userId="215b9d5ad974b821" providerId="LiveId" clId="{8C972D03-D7DF-4C31-B069-AD59992876CE}" dt="2020-12-15T17:54:41.074" v="567"/>
          <ac:spMkLst>
            <pc:docMk/>
            <pc:sldMk cId="998253130" sldId="1164"/>
            <ac:spMk id="22" creationId="{0FDCD2AB-0B76-4FE3-804B-C16E1F2CD600}"/>
          </ac:spMkLst>
        </pc:spChg>
        <pc:spChg chg="mod">
          <ac:chgData name="Thanh To" userId="215b9d5ad974b821" providerId="LiveId" clId="{8C972D03-D7DF-4C31-B069-AD59992876CE}" dt="2020-12-16T08:45:33.345" v="1028" actId="20577"/>
          <ac:spMkLst>
            <pc:docMk/>
            <pc:sldMk cId="998253130" sldId="1164"/>
            <ac:spMk id="23" creationId="{27542EEE-E656-473B-91F1-9D4583482BA3}"/>
          </ac:spMkLst>
        </pc:spChg>
        <pc:spChg chg="mod topLvl">
          <ac:chgData name="Thanh To" userId="215b9d5ad974b821" providerId="LiveId" clId="{8C972D03-D7DF-4C31-B069-AD59992876CE}" dt="2020-12-16T08:49:46.760" v="1047" actId="164"/>
          <ac:spMkLst>
            <pc:docMk/>
            <pc:sldMk cId="998253130" sldId="1164"/>
            <ac:spMk id="24" creationId="{5BEAFE1C-F9E2-49F0-8CAE-AFE0D8678547}"/>
          </ac:spMkLst>
        </pc:spChg>
        <pc:spChg chg="del">
          <ac:chgData name="Thanh To" userId="215b9d5ad974b821" providerId="LiveId" clId="{8C972D03-D7DF-4C31-B069-AD59992876CE}" dt="2020-12-16T03:53:58.084" v="699" actId="478"/>
          <ac:spMkLst>
            <pc:docMk/>
            <pc:sldMk cId="998253130" sldId="1164"/>
            <ac:spMk id="24" creationId="{8D9C7BB5-C8EC-4E17-9D5C-4F93B7B13DA2}"/>
          </ac:spMkLst>
        </pc:spChg>
        <pc:spChg chg="add mod">
          <ac:chgData name="Thanh To" userId="215b9d5ad974b821" providerId="LiveId" clId="{8C972D03-D7DF-4C31-B069-AD59992876CE}" dt="2020-12-16T04:03:38.233" v="763"/>
          <ac:spMkLst>
            <pc:docMk/>
            <pc:sldMk cId="998253130" sldId="1164"/>
            <ac:spMk id="26" creationId="{C0FDE224-51E7-49EB-9BA6-841308180079}"/>
          </ac:spMkLst>
        </pc:spChg>
        <pc:spChg chg="add del">
          <ac:chgData name="Thanh To" userId="215b9d5ad974b821" providerId="LiveId" clId="{8C972D03-D7DF-4C31-B069-AD59992876CE}" dt="2020-12-15T18:03:52.020" v="634" actId="931"/>
          <ac:spMkLst>
            <pc:docMk/>
            <pc:sldMk cId="998253130" sldId="1164"/>
            <ac:spMk id="27" creationId="{12420F9F-CB8E-40FE-BCE0-8E61F5857C92}"/>
          </ac:spMkLst>
        </pc:spChg>
        <pc:spChg chg="add mod">
          <ac:chgData name="Thanh To" userId="215b9d5ad974b821" providerId="LiveId" clId="{8C972D03-D7DF-4C31-B069-AD59992876CE}" dt="2020-12-16T04:43:52.606" v="988" actId="1076"/>
          <ac:spMkLst>
            <pc:docMk/>
            <pc:sldMk cId="998253130" sldId="1164"/>
            <ac:spMk id="27" creationId="{89A7ABC2-A823-4625-96D1-210C8E8DB9F9}"/>
          </ac:spMkLst>
        </pc:spChg>
        <pc:spChg chg="del">
          <ac:chgData name="Thanh To" userId="215b9d5ad974b821" providerId="LiveId" clId="{8C972D03-D7DF-4C31-B069-AD59992876CE}" dt="2020-12-16T03:51:55.633" v="667" actId="931"/>
          <ac:spMkLst>
            <pc:docMk/>
            <pc:sldMk cId="998253130" sldId="1164"/>
            <ac:spMk id="28" creationId="{139A2C4F-46BD-4A76-976B-EBC2ED4BCD86}"/>
          </ac:spMkLst>
        </pc:spChg>
        <pc:spChg chg="del">
          <ac:chgData name="Thanh To" userId="215b9d5ad974b821" providerId="LiveId" clId="{8C972D03-D7DF-4C31-B069-AD59992876CE}" dt="2020-12-16T03:52:06.088" v="668" actId="931"/>
          <ac:spMkLst>
            <pc:docMk/>
            <pc:sldMk cId="998253130" sldId="1164"/>
            <ac:spMk id="29" creationId="{6B314DD1-CC87-4148-A650-AB9DDA9D0AC5}"/>
          </ac:spMkLst>
        </pc:spChg>
        <pc:spChg chg="del">
          <ac:chgData name="Thanh To" userId="215b9d5ad974b821" providerId="LiveId" clId="{8C972D03-D7DF-4C31-B069-AD59992876CE}" dt="2020-12-16T03:52:10.037" v="669" actId="931"/>
          <ac:spMkLst>
            <pc:docMk/>
            <pc:sldMk cId="998253130" sldId="1164"/>
            <ac:spMk id="30" creationId="{79E7F49D-0CA3-4648-BF07-9EF11F885D22}"/>
          </ac:spMkLst>
        </pc:spChg>
        <pc:grpChg chg="add mod">
          <ac:chgData name="Thanh To" userId="215b9d5ad974b821" providerId="LiveId" clId="{8C972D03-D7DF-4C31-B069-AD59992876CE}" dt="2020-12-16T08:49:46.760" v="1047" actId="164"/>
          <ac:grpSpMkLst>
            <pc:docMk/>
            <pc:sldMk cId="998253130" sldId="1164"/>
            <ac:grpSpMk id="2" creationId="{75D9C9E7-E536-44F7-9FAD-699D1DBA22FE}"/>
          </ac:grpSpMkLst>
        </pc:grpChg>
        <pc:grpChg chg="add del mod">
          <ac:chgData name="Thanh To" userId="215b9d5ad974b821" providerId="LiveId" clId="{8C972D03-D7DF-4C31-B069-AD59992876CE}" dt="2020-12-16T08:49:33.755" v="1045" actId="165"/>
          <ac:grpSpMkLst>
            <pc:docMk/>
            <pc:sldMk cId="998253130" sldId="1164"/>
            <ac:grpSpMk id="15" creationId="{A58A827B-2602-45A7-9C9C-888F8836F5CD}"/>
          </ac:grpSpMkLst>
        </pc:grpChg>
        <pc:picChg chg="add mod">
          <ac:chgData name="Thanh To" userId="215b9d5ad974b821" providerId="LiveId" clId="{8C972D03-D7DF-4C31-B069-AD59992876CE}" dt="2020-12-16T03:56:23.822" v="752" actId="207"/>
          <ac:picMkLst>
            <pc:docMk/>
            <pc:sldMk cId="998253130" sldId="1164"/>
            <ac:picMk id="3" creationId="{EBE858C1-DE46-4E53-AEC0-30D905F6D1D1}"/>
          </ac:picMkLst>
        </pc:picChg>
        <pc:picChg chg="add mod">
          <ac:chgData name="Thanh To" userId="215b9d5ad974b821" providerId="LiveId" clId="{8C972D03-D7DF-4C31-B069-AD59992876CE}" dt="2020-12-16T03:56:26.419" v="753" actId="207"/>
          <ac:picMkLst>
            <pc:docMk/>
            <pc:sldMk cId="998253130" sldId="1164"/>
            <ac:picMk id="5" creationId="{D589A7DE-3517-4AFE-813E-EFACACACC116}"/>
          </ac:picMkLst>
        </pc:picChg>
        <pc:picChg chg="add del mod">
          <ac:chgData name="Thanh To" userId="215b9d5ad974b821" providerId="LiveId" clId="{8C972D03-D7DF-4C31-B069-AD59992876CE}" dt="2020-12-15T18:04:00.443" v="635" actId="478"/>
          <ac:picMkLst>
            <pc:docMk/>
            <pc:sldMk cId="998253130" sldId="1164"/>
            <ac:picMk id="5" creationId="{F6D93D57-40AB-4A3E-B74C-7D7A244F9625}"/>
          </ac:picMkLst>
        </pc:picChg>
        <pc:picChg chg="add mod">
          <ac:chgData name="Thanh To" userId="215b9d5ad974b821" providerId="LiveId" clId="{8C972D03-D7DF-4C31-B069-AD59992876CE}" dt="2020-12-16T04:16:19.210" v="904" actId="207"/>
          <ac:picMkLst>
            <pc:docMk/>
            <pc:sldMk cId="998253130" sldId="1164"/>
            <ac:picMk id="8" creationId="{BB0B6215-A940-479E-A492-3AB0B865DCDD}"/>
          </ac:picMkLst>
        </pc:picChg>
        <pc:picChg chg="add mod">
          <ac:chgData name="Thanh To" userId="215b9d5ad974b821" providerId="LiveId" clId="{8C972D03-D7DF-4C31-B069-AD59992876CE}" dt="2020-12-16T04:16:36.561" v="905" actId="207"/>
          <ac:picMkLst>
            <pc:docMk/>
            <pc:sldMk cId="998253130" sldId="1164"/>
            <ac:picMk id="11" creationId="{C920A7F5-816B-4AF4-94E9-AAA7153C38E5}"/>
          </ac:picMkLst>
        </pc:picChg>
      </pc:sldChg>
      <pc:sldChg chg="addSp delSp modSp add mod modTransition modAnim">
        <pc:chgData name="Thanh To" userId="215b9d5ad974b821" providerId="LiveId" clId="{8C972D03-D7DF-4C31-B069-AD59992876CE}" dt="2020-12-16T10:00:08.939" v="1570" actId="478"/>
        <pc:sldMkLst>
          <pc:docMk/>
          <pc:sldMk cId="3622503377" sldId="1165"/>
        </pc:sldMkLst>
        <pc:spChg chg="add mod">
          <ac:chgData name="Thanh To" userId="215b9d5ad974b821" providerId="LiveId" clId="{8C972D03-D7DF-4C31-B069-AD59992876CE}" dt="2020-12-16T09:18:45.994" v="1165" actId="2085"/>
          <ac:spMkLst>
            <pc:docMk/>
            <pc:sldMk cId="3622503377" sldId="1165"/>
            <ac:spMk id="2" creationId="{9BEE0BA7-5877-4A29-B345-2FE07B4526E1}"/>
          </ac:spMkLst>
        </pc:spChg>
        <pc:spChg chg="add mod">
          <ac:chgData name="Thanh To" userId="215b9d5ad974b821" providerId="LiveId" clId="{8C972D03-D7DF-4C31-B069-AD59992876CE}" dt="2020-12-16T09:18:45.994" v="1165" actId="2085"/>
          <ac:spMkLst>
            <pc:docMk/>
            <pc:sldMk cId="3622503377" sldId="1165"/>
            <ac:spMk id="4" creationId="{7996BCD4-FE74-4DA6-B05A-0D2B7147FD95}"/>
          </ac:spMkLst>
        </pc:spChg>
        <pc:spChg chg="add mod">
          <ac:chgData name="Thanh To" userId="215b9d5ad974b821" providerId="LiveId" clId="{8C972D03-D7DF-4C31-B069-AD59992876CE}" dt="2020-12-16T09:18:51.197" v="1166" actId="2085"/>
          <ac:spMkLst>
            <pc:docMk/>
            <pc:sldMk cId="3622503377" sldId="1165"/>
            <ac:spMk id="6" creationId="{D20610EA-B235-47E6-B5D5-F79E49EFDBBF}"/>
          </ac:spMkLst>
        </pc:spChg>
        <pc:spChg chg="add mod">
          <ac:chgData name="Thanh To" userId="215b9d5ad974b821" providerId="LiveId" clId="{8C972D03-D7DF-4C31-B069-AD59992876CE}" dt="2020-12-16T09:18:51.197" v="1166" actId="2085"/>
          <ac:spMkLst>
            <pc:docMk/>
            <pc:sldMk cId="3622503377" sldId="1165"/>
            <ac:spMk id="7" creationId="{535B66CC-27A9-4CF3-AFBE-F72CB8E9F281}"/>
          </ac:spMkLst>
        </pc:spChg>
        <pc:spChg chg="add mod">
          <ac:chgData name="Thanh To" userId="215b9d5ad974b821" providerId="LiveId" clId="{8C972D03-D7DF-4C31-B069-AD59992876CE}" dt="2020-12-16T09:18:45.994" v="1165" actId="2085"/>
          <ac:spMkLst>
            <pc:docMk/>
            <pc:sldMk cId="3622503377" sldId="1165"/>
            <ac:spMk id="9" creationId="{3A159172-3873-4447-AFDB-CE4A8C8250B3}"/>
          </ac:spMkLst>
        </pc:spChg>
        <pc:spChg chg="del mod">
          <ac:chgData name="Thanh To" userId="215b9d5ad974b821" providerId="LiveId" clId="{8C972D03-D7DF-4C31-B069-AD59992876CE}" dt="2020-12-16T09:59:49.329" v="1566" actId="478"/>
          <ac:spMkLst>
            <pc:docMk/>
            <pc:sldMk cId="3622503377" sldId="1165"/>
            <ac:spMk id="14" creationId="{B2497B0B-C2C5-4949-BFCD-3749F41FAF48}"/>
          </ac:spMkLst>
        </pc:spChg>
        <pc:spChg chg="add del mod">
          <ac:chgData name="Thanh To" userId="215b9d5ad974b821" providerId="LiveId" clId="{8C972D03-D7DF-4C31-B069-AD59992876CE}" dt="2020-12-16T04:46:14.673" v="996" actId="478"/>
          <ac:spMkLst>
            <pc:docMk/>
            <pc:sldMk cId="3622503377" sldId="1165"/>
            <ac:spMk id="15" creationId="{006B9458-4DBD-4CFF-8744-AEC6150D72BC}"/>
          </ac:spMkLst>
        </pc:spChg>
        <pc:spChg chg="add del mod">
          <ac:chgData name="Thanh To" userId="215b9d5ad974b821" providerId="LiveId" clId="{8C972D03-D7DF-4C31-B069-AD59992876CE}" dt="2020-12-16T09:59:32.774" v="1561" actId="478"/>
          <ac:spMkLst>
            <pc:docMk/>
            <pc:sldMk cId="3622503377" sldId="1165"/>
            <ac:spMk id="15" creationId="{52CB3BF1-EA2A-4E3B-8BBB-2F7A1316DBFE}"/>
          </ac:spMkLst>
        </pc:spChg>
        <pc:spChg chg="mod">
          <ac:chgData name="Thanh To" userId="215b9d5ad974b821" providerId="LiveId" clId="{8C972D03-D7DF-4C31-B069-AD59992876CE}" dt="2020-12-16T09:31:10.994" v="1449" actId="1076"/>
          <ac:spMkLst>
            <pc:docMk/>
            <pc:sldMk cId="3622503377" sldId="1165"/>
            <ac:spMk id="16" creationId="{26143CAF-A822-4CD0-8C87-E02661D8FC74}"/>
          </ac:spMkLst>
        </pc:spChg>
        <pc:spChg chg="del mod">
          <ac:chgData name="Thanh To" userId="215b9d5ad974b821" providerId="LiveId" clId="{8C972D03-D7DF-4C31-B069-AD59992876CE}" dt="2020-12-16T09:59:49.329" v="1566" actId="478"/>
          <ac:spMkLst>
            <pc:docMk/>
            <pc:sldMk cId="3622503377" sldId="1165"/>
            <ac:spMk id="17" creationId="{3CB34AE2-2ACF-4C79-BE56-B89C3641D06B}"/>
          </ac:spMkLst>
        </pc:spChg>
        <pc:spChg chg="del mod">
          <ac:chgData name="Thanh To" userId="215b9d5ad974b821" providerId="LiveId" clId="{8C972D03-D7DF-4C31-B069-AD59992876CE}" dt="2020-12-16T10:00:03.480" v="1568" actId="478"/>
          <ac:spMkLst>
            <pc:docMk/>
            <pc:sldMk cId="3622503377" sldId="1165"/>
            <ac:spMk id="20" creationId="{7EC630D0-955C-4C27-BB54-07D7748F58A8}"/>
          </ac:spMkLst>
        </pc:spChg>
        <pc:spChg chg="mod">
          <ac:chgData name="Thanh To" userId="215b9d5ad974b821" providerId="LiveId" clId="{8C972D03-D7DF-4C31-B069-AD59992876CE}" dt="2020-12-16T08:47:17.887" v="1029"/>
          <ac:spMkLst>
            <pc:docMk/>
            <pc:sldMk cId="3622503377" sldId="1165"/>
            <ac:spMk id="21" creationId="{83FFEFA2-E432-468D-8127-E7B76CB8E193}"/>
          </ac:spMkLst>
        </pc:spChg>
        <pc:spChg chg="add del mod">
          <ac:chgData name="Thanh To" userId="215b9d5ad974b821" providerId="LiveId" clId="{8C972D03-D7DF-4C31-B069-AD59992876CE}" dt="2020-12-16T09:59:37.153" v="1563" actId="478"/>
          <ac:spMkLst>
            <pc:docMk/>
            <pc:sldMk cId="3622503377" sldId="1165"/>
            <ac:spMk id="21" creationId="{A3F216EA-96E4-401F-ACA7-ACF88B7F688F}"/>
          </ac:spMkLst>
        </pc:spChg>
        <pc:spChg chg="del mod">
          <ac:chgData name="Thanh To" userId="215b9d5ad974b821" providerId="LiveId" clId="{8C972D03-D7DF-4C31-B069-AD59992876CE}" dt="2020-12-16T10:00:03.480" v="1568" actId="478"/>
          <ac:spMkLst>
            <pc:docMk/>
            <pc:sldMk cId="3622503377" sldId="1165"/>
            <ac:spMk id="23" creationId="{27542EEE-E656-473B-91F1-9D4583482BA3}"/>
          </ac:spMkLst>
        </pc:spChg>
        <pc:spChg chg="mod">
          <ac:chgData name="Thanh To" userId="215b9d5ad974b821" providerId="LiveId" clId="{8C972D03-D7DF-4C31-B069-AD59992876CE}" dt="2020-12-16T08:47:17.887" v="1029"/>
          <ac:spMkLst>
            <pc:docMk/>
            <pc:sldMk cId="3622503377" sldId="1165"/>
            <ac:spMk id="24" creationId="{046E9941-E66A-4BB7-A9E1-160524F7DF3F}"/>
          </ac:spMkLst>
        </pc:spChg>
        <pc:spChg chg="mod">
          <ac:chgData name="Thanh To" userId="215b9d5ad974b821" providerId="LiveId" clId="{8C972D03-D7DF-4C31-B069-AD59992876CE}" dt="2020-12-16T08:47:17.887" v="1029"/>
          <ac:spMkLst>
            <pc:docMk/>
            <pc:sldMk cId="3622503377" sldId="1165"/>
            <ac:spMk id="25" creationId="{00A601CE-D92E-4C0B-AA3D-4A9D34323E99}"/>
          </ac:spMkLst>
        </pc:spChg>
        <pc:spChg chg="add del mod">
          <ac:chgData name="Thanh To" userId="215b9d5ad974b821" providerId="LiveId" clId="{8C972D03-D7DF-4C31-B069-AD59992876CE}" dt="2020-12-16T09:59:40.932" v="1565" actId="478"/>
          <ac:spMkLst>
            <pc:docMk/>
            <pc:sldMk cId="3622503377" sldId="1165"/>
            <ac:spMk id="25" creationId="{5FB0CADC-335A-4B49-8300-8BB8CF7E77A8}"/>
          </ac:spMkLst>
        </pc:spChg>
        <pc:spChg chg="mod">
          <ac:chgData name="Thanh To" userId="215b9d5ad974b821" providerId="LiveId" clId="{8C972D03-D7DF-4C31-B069-AD59992876CE}" dt="2020-12-16T04:47:10.118" v="1003" actId="1076"/>
          <ac:spMkLst>
            <pc:docMk/>
            <pc:sldMk cId="3622503377" sldId="1165"/>
            <ac:spMk id="26" creationId="{C0FDE224-51E7-49EB-9BA6-841308180079}"/>
          </ac:spMkLst>
        </pc:spChg>
        <pc:spChg chg="del mod">
          <ac:chgData name="Thanh To" userId="215b9d5ad974b821" providerId="LiveId" clId="{8C972D03-D7DF-4C31-B069-AD59992876CE}" dt="2020-12-16T09:59:52.570" v="1567" actId="478"/>
          <ac:spMkLst>
            <pc:docMk/>
            <pc:sldMk cId="3622503377" sldId="1165"/>
            <ac:spMk id="27" creationId="{89A7ABC2-A823-4625-96D1-210C8E8DB9F9}"/>
          </ac:spMkLst>
        </pc:spChg>
        <pc:spChg chg="mod">
          <ac:chgData name="Thanh To" userId="215b9d5ad974b821" providerId="LiveId" clId="{8C972D03-D7DF-4C31-B069-AD59992876CE}" dt="2020-12-16T08:47:17.887" v="1029"/>
          <ac:spMkLst>
            <pc:docMk/>
            <pc:sldMk cId="3622503377" sldId="1165"/>
            <ac:spMk id="28" creationId="{F97AEE67-DF16-4F82-86ED-19FD394196F9}"/>
          </ac:spMkLst>
        </pc:spChg>
        <pc:spChg chg="add del mod">
          <ac:chgData name="Thanh To" userId="215b9d5ad974b821" providerId="LiveId" clId="{8C972D03-D7DF-4C31-B069-AD59992876CE}" dt="2020-12-16T10:00:08.939" v="1570" actId="478"/>
          <ac:spMkLst>
            <pc:docMk/>
            <pc:sldMk cId="3622503377" sldId="1165"/>
            <ac:spMk id="29" creationId="{5CE05120-F432-4F3F-87B2-A2DB2D230662}"/>
          </ac:spMkLst>
        </pc:spChg>
        <pc:spChg chg="del mod topLvl">
          <ac:chgData name="Thanh To" userId="215b9d5ad974b821" providerId="LiveId" clId="{8C972D03-D7DF-4C31-B069-AD59992876CE}" dt="2020-12-16T08:47:48.191" v="1034" actId="478"/>
          <ac:spMkLst>
            <pc:docMk/>
            <pc:sldMk cId="3622503377" sldId="1165"/>
            <ac:spMk id="31" creationId="{1AF7C997-62C3-49EF-8EF9-E7B61C3EBB9B}"/>
          </ac:spMkLst>
        </pc:spChg>
        <pc:spChg chg="add del mod">
          <ac:chgData name="Thanh To" userId="215b9d5ad974b821" providerId="LiveId" clId="{8C972D03-D7DF-4C31-B069-AD59992876CE}" dt="2020-12-16T10:00:06.043" v="1569" actId="478"/>
          <ac:spMkLst>
            <pc:docMk/>
            <pc:sldMk cId="3622503377" sldId="1165"/>
            <ac:spMk id="31" creationId="{A9036C38-F22A-4F09-9AC6-0FF63F26C6DF}"/>
          </ac:spMkLst>
        </pc:spChg>
        <pc:spChg chg="mod">
          <ac:chgData name="Thanh To" userId="215b9d5ad974b821" providerId="LiveId" clId="{8C972D03-D7DF-4C31-B069-AD59992876CE}" dt="2020-12-16T08:47:40.252" v="1033" actId="165"/>
          <ac:spMkLst>
            <pc:docMk/>
            <pc:sldMk cId="3622503377" sldId="1165"/>
            <ac:spMk id="32" creationId="{1070BE61-6934-4FDD-85BB-361D183D685C}"/>
          </ac:spMkLst>
        </pc:spChg>
        <pc:spChg chg="mod">
          <ac:chgData name="Thanh To" userId="215b9d5ad974b821" providerId="LiveId" clId="{8C972D03-D7DF-4C31-B069-AD59992876CE}" dt="2020-12-16T08:47:40.252" v="1033" actId="165"/>
          <ac:spMkLst>
            <pc:docMk/>
            <pc:sldMk cId="3622503377" sldId="1165"/>
            <ac:spMk id="33" creationId="{D5DD767A-9EE3-4DA0-BA08-AF808200BB87}"/>
          </ac:spMkLst>
        </pc:spChg>
        <pc:spChg chg="mod">
          <ac:chgData name="Thanh To" userId="215b9d5ad974b821" providerId="LiveId" clId="{8C972D03-D7DF-4C31-B069-AD59992876CE}" dt="2020-12-16T08:47:40.252" v="1033" actId="165"/>
          <ac:spMkLst>
            <pc:docMk/>
            <pc:sldMk cId="3622503377" sldId="1165"/>
            <ac:spMk id="34" creationId="{1F4724B6-AED6-4D08-B7A4-075384AAC383}"/>
          </ac:spMkLst>
        </pc:spChg>
        <pc:spChg chg="mod">
          <ac:chgData name="Thanh To" userId="215b9d5ad974b821" providerId="LiveId" clId="{8C972D03-D7DF-4C31-B069-AD59992876CE}" dt="2020-12-16T08:50:01.251" v="1050"/>
          <ac:spMkLst>
            <pc:docMk/>
            <pc:sldMk cId="3622503377" sldId="1165"/>
            <ac:spMk id="36" creationId="{B87F37F8-108F-446F-8DD7-8FDB22B8E191}"/>
          </ac:spMkLst>
        </pc:spChg>
        <pc:spChg chg="mod">
          <ac:chgData name="Thanh To" userId="215b9d5ad974b821" providerId="LiveId" clId="{8C972D03-D7DF-4C31-B069-AD59992876CE}" dt="2020-12-16T08:50:01.251" v="1050"/>
          <ac:spMkLst>
            <pc:docMk/>
            <pc:sldMk cId="3622503377" sldId="1165"/>
            <ac:spMk id="37" creationId="{16939710-322F-4101-80B5-CB5F37D6428A}"/>
          </ac:spMkLst>
        </pc:spChg>
        <pc:spChg chg="add mod">
          <ac:chgData name="Thanh To" userId="215b9d5ad974b821" providerId="LiveId" clId="{8C972D03-D7DF-4C31-B069-AD59992876CE}" dt="2020-12-16T08:50:20.597" v="1055" actId="1076"/>
          <ac:spMkLst>
            <pc:docMk/>
            <pc:sldMk cId="3622503377" sldId="1165"/>
            <ac:spMk id="38" creationId="{276784DB-8704-45A5-A73C-E1164585A3A6}"/>
          </ac:spMkLst>
        </pc:spChg>
        <pc:spChg chg="add del mod topLvl">
          <ac:chgData name="Thanh To" userId="215b9d5ad974b821" providerId="LiveId" clId="{8C972D03-D7DF-4C31-B069-AD59992876CE}" dt="2020-12-16T09:03:18.346" v="1075" actId="478"/>
          <ac:spMkLst>
            <pc:docMk/>
            <pc:sldMk cId="3622503377" sldId="1165"/>
            <ac:spMk id="40" creationId="{5DFA50CA-AC40-4CBD-893B-1017685DCDD2}"/>
          </ac:spMkLst>
        </pc:spChg>
        <pc:spChg chg="mod">
          <ac:chgData name="Thanh To" userId="215b9d5ad974b821" providerId="LiveId" clId="{8C972D03-D7DF-4C31-B069-AD59992876CE}" dt="2020-12-16T09:03:18.624" v="1076" actId="6549"/>
          <ac:spMkLst>
            <pc:docMk/>
            <pc:sldMk cId="3622503377" sldId="1165"/>
            <ac:spMk id="42" creationId="{2DE8F2EE-4251-42F2-8B8E-0291E87F1013}"/>
          </ac:spMkLst>
        </pc:spChg>
        <pc:spChg chg="mod">
          <ac:chgData name="Thanh To" userId="215b9d5ad974b821" providerId="LiveId" clId="{8C972D03-D7DF-4C31-B069-AD59992876CE}" dt="2020-12-16T08:58:29.685" v="1066"/>
          <ac:spMkLst>
            <pc:docMk/>
            <pc:sldMk cId="3622503377" sldId="1165"/>
            <ac:spMk id="43" creationId="{DDE8C85C-B796-41E1-A3FC-C8335DF61B83}"/>
          </ac:spMkLst>
        </pc:spChg>
        <pc:spChg chg="add del mod">
          <ac:chgData name="Thanh To" userId="215b9d5ad974b821" providerId="LiveId" clId="{8C972D03-D7DF-4C31-B069-AD59992876CE}" dt="2020-12-16T09:03:08.745" v="1072" actId="478"/>
          <ac:spMkLst>
            <pc:docMk/>
            <pc:sldMk cId="3622503377" sldId="1165"/>
            <ac:spMk id="45" creationId="{F506B558-789C-46E6-BC80-6561B4E282BF}"/>
          </ac:spMkLst>
        </pc:spChg>
        <pc:spChg chg="mod">
          <ac:chgData name="Thanh To" userId="215b9d5ad974b821" providerId="LiveId" clId="{8C972D03-D7DF-4C31-B069-AD59992876CE}" dt="2020-12-16T09:03:08.745" v="1072" actId="478"/>
          <ac:spMkLst>
            <pc:docMk/>
            <pc:sldMk cId="3622503377" sldId="1165"/>
            <ac:spMk id="46" creationId="{6668A2C4-811E-4670-A725-C7D3AC476617}"/>
          </ac:spMkLst>
        </pc:spChg>
        <pc:spChg chg="add mod">
          <ac:chgData name="Thanh To" userId="215b9d5ad974b821" providerId="LiveId" clId="{8C972D03-D7DF-4C31-B069-AD59992876CE}" dt="2020-12-16T09:22:45.688" v="1317" actId="164"/>
          <ac:spMkLst>
            <pc:docMk/>
            <pc:sldMk cId="3622503377" sldId="1165"/>
            <ac:spMk id="47" creationId="{4DA50C74-70EF-4995-A82C-9ABE17A32E9C}"/>
          </ac:spMkLst>
        </pc:spChg>
        <pc:spChg chg="add mod">
          <ac:chgData name="Thanh To" userId="215b9d5ad974b821" providerId="LiveId" clId="{8C972D03-D7DF-4C31-B069-AD59992876CE}" dt="2020-12-16T09:22:45.688" v="1317" actId="164"/>
          <ac:spMkLst>
            <pc:docMk/>
            <pc:sldMk cId="3622503377" sldId="1165"/>
            <ac:spMk id="48" creationId="{8E7637A7-F711-4679-8C12-BB1889102938}"/>
          </ac:spMkLst>
        </pc:spChg>
        <pc:spChg chg="add mod">
          <ac:chgData name="Thanh To" userId="215b9d5ad974b821" providerId="LiveId" clId="{8C972D03-D7DF-4C31-B069-AD59992876CE}" dt="2020-12-16T09:22:45.688" v="1317" actId="164"/>
          <ac:spMkLst>
            <pc:docMk/>
            <pc:sldMk cId="3622503377" sldId="1165"/>
            <ac:spMk id="49" creationId="{11BF801F-6C27-44BB-8C8F-D8140239CDE1}"/>
          </ac:spMkLst>
        </pc:spChg>
        <pc:spChg chg="add mod">
          <ac:chgData name="Thanh To" userId="215b9d5ad974b821" providerId="LiveId" clId="{8C972D03-D7DF-4C31-B069-AD59992876CE}" dt="2020-12-16T09:28:41.026" v="1396" actId="1076"/>
          <ac:spMkLst>
            <pc:docMk/>
            <pc:sldMk cId="3622503377" sldId="1165"/>
            <ac:spMk id="51" creationId="{D77ED42B-EB50-4072-98A9-5E8841988283}"/>
          </ac:spMkLst>
        </pc:spChg>
        <pc:spChg chg="add mod">
          <ac:chgData name="Thanh To" userId="215b9d5ad974b821" providerId="LiveId" clId="{8C972D03-D7DF-4C31-B069-AD59992876CE}" dt="2020-12-16T09:28:29.908" v="1392" actId="164"/>
          <ac:spMkLst>
            <pc:docMk/>
            <pc:sldMk cId="3622503377" sldId="1165"/>
            <ac:spMk id="52" creationId="{63F914A6-42F8-41D6-8C3C-77097E0E0850}"/>
          </ac:spMkLst>
        </pc:spChg>
        <pc:spChg chg="mod">
          <ac:chgData name="Thanh To" userId="215b9d5ad974b821" providerId="LiveId" clId="{8C972D03-D7DF-4C31-B069-AD59992876CE}" dt="2020-12-16T09:28:31.610" v="1393"/>
          <ac:spMkLst>
            <pc:docMk/>
            <pc:sldMk cId="3622503377" sldId="1165"/>
            <ac:spMk id="55" creationId="{4CB4BDB0-2BDE-4732-824E-C280DCCB4097}"/>
          </ac:spMkLst>
        </pc:spChg>
        <pc:spChg chg="mod">
          <ac:chgData name="Thanh To" userId="215b9d5ad974b821" providerId="LiveId" clId="{8C972D03-D7DF-4C31-B069-AD59992876CE}" dt="2020-12-16T09:29:04.629" v="1415" actId="20577"/>
          <ac:spMkLst>
            <pc:docMk/>
            <pc:sldMk cId="3622503377" sldId="1165"/>
            <ac:spMk id="56" creationId="{DA530F23-13EA-438F-B35C-C3BBA644CECF}"/>
          </ac:spMkLst>
        </pc:spChg>
        <pc:spChg chg="mod">
          <ac:chgData name="Thanh To" userId="215b9d5ad974b821" providerId="LiveId" clId="{8C972D03-D7DF-4C31-B069-AD59992876CE}" dt="2020-12-16T09:29:15.015" v="1416"/>
          <ac:spMkLst>
            <pc:docMk/>
            <pc:sldMk cId="3622503377" sldId="1165"/>
            <ac:spMk id="58" creationId="{F037E591-8653-4D38-BEC1-83E8A80CA62E}"/>
          </ac:spMkLst>
        </pc:spChg>
        <pc:spChg chg="mod">
          <ac:chgData name="Thanh To" userId="215b9d5ad974b821" providerId="LiveId" clId="{8C972D03-D7DF-4C31-B069-AD59992876CE}" dt="2020-12-16T09:29:23.202" v="1433" actId="20577"/>
          <ac:spMkLst>
            <pc:docMk/>
            <pc:sldMk cId="3622503377" sldId="1165"/>
            <ac:spMk id="59" creationId="{83167381-807C-4549-9C95-0B1D206F2CF5}"/>
          </ac:spMkLst>
        </pc:spChg>
        <pc:spChg chg="mod">
          <ac:chgData name="Thanh To" userId="215b9d5ad974b821" providerId="LiveId" clId="{8C972D03-D7DF-4C31-B069-AD59992876CE}" dt="2020-12-16T09:31:16.124" v="1451"/>
          <ac:spMkLst>
            <pc:docMk/>
            <pc:sldMk cId="3622503377" sldId="1165"/>
            <ac:spMk id="61" creationId="{9216ABBA-CECA-44F2-8972-DD194AA5DE97}"/>
          </ac:spMkLst>
        </pc:spChg>
        <pc:spChg chg="mod">
          <ac:chgData name="Thanh To" userId="215b9d5ad974b821" providerId="LiveId" clId="{8C972D03-D7DF-4C31-B069-AD59992876CE}" dt="2020-12-16T09:31:21.692" v="1456" actId="20577"/>
          <ac:spMkLst>
            <pc:docMk/>
            <pc:sldMk cId="3622503377" sldId="1165"/>
            <ac:spMk id="62" creationId="{0C27F836-1AEB-493C-8744-383FF0CE7022}"/>
          </ac:spMkLst>
        </pc:spChg>
        <pc:spChg chg="mod">
          <ac:chgData name="Thanh To" userId="215b9d5ad974b821" providerId="LiveId" clId="{8C972D03-D7DF-4C31-B069-AD59992876CE}" dt="2020-12-16T09:31:56.436" v="1461"/>
          <ac:spMkLst>
            <pc:docMk/>
            <pc:sldMk cId="3622503377" sldId="1165"/>
            <ac:spMk id="64" creationId="{62231A57-139E-4A7A-B034-AF7729184340}"/>
          </ac:spMkLst>
        </pc:spChg>
        <pc:spChg chg="mod">
          <ac:chgData name="Thanh To" userId="215b9d5ad974b821" providerId="LiveId" clId="{8C972D03-D7DF-4C31-B069-AD59992876CE}" dt="2020-12-16T09:32:19.522" v="1480" actId="20577"/>
          <ac:spMkLst>
            <pc:docMk/>
            <pc:sldMk cId="3622503377" sldId="1165"/>
            <ac:spMk id="65" creationId="{262F2042-3AD1-4FB6-A1D6-627CA322C458}"/>
          </ac:spMkLst>
        </pc:spChg>
        <pc:spChg chg="mod">
          <ac:chgData name="Thanh To" userId="215b9d5ad974b821" providerId="LiveId" clId="{8C972D03-D7DF-4C31-B069-AD59992876CE}" dt="2020-12-16T09:32:32.614" v="1482"/>
          <ac:spMkLst>
            <pc:docMk/>
            <pc:sldMk cId="3622503377" sldId="1165"/>
            <ac:spMk id="67" creationId="{3BAFEE98-800E-42E5-BCBB-0BAFC0D0CDB8}"/>
          </ac:spMkLst>
        </pc:spChg>
        <pc:spChg chg="mod">
          <ac:chgData name="Thanh To" userId="215b9d5ad974b821" providerId="LiveId" clId="{8C972D03-D7DF-4C31-B069-AD59992876CE}" dt="2020-12-16T09:32:46.695" v="1489" actId="20577"/>
          <ac:spMkLst>
            <pc:docMk/>
            <pc:sldMk cId="3622503377" sldId="1165"/>
            <ac:spMk id="68" creationId="{F8E1174F-6F64-4340-ABAD-208F7B16593B}"/>
          </ac:spMkLst>
        </pc:spChg>
        <pc:spChg chg="add del mod">
          <ac:chgData name="Thanh To" userId="215b9d5ad974b821" providerId="LiveId" clId="{8C972D03-D7DF-4C31-B069-AD59992876CE}" dt="2020-12-16T09:38:10.330" v="1526"/>
          <ac:spMkLst>
            <pc:docMk/>
            <pc:sldMk cId="3622503377" sldId="1165"/>
            <ac:spMk id="69" creationId="{3C7349F5-6DAA-4C99-B5D9-B5DBC6EDE4E7}"/>
          </ac:spMkLst>
        </pc:spChg>
        <pc:spChg chg="add mod">
          <ac:chgData name="Thanh To" userId="215b9d5ad974b821" providerId="LiveId" clId="{8C972D03-D7DF-4C31-B069-AD59992876CE}" dt="2020-12-16T09:42:47.842" v="1558" actId="1076"/>
          <ac:spMkLst>
            <pc:docMk/>
            <pc:sldMk cId="3622503377" sldId="1165"/>
            <ac:spMk id="70" creationId="{AFF36AF4-B7BB-4A04-8A18-72EF4AEFD185}"/>
          </ac:spMkLst>
        </pc:spChg>
        <pc:grpChg chg="add mod">
          <ac:chgData name="Thanh To" userId="215b9d5ad974b821" providerId="LiveId" clId="{8C972D03-D7DF-4C31-B069-AD59992876CE}" dt="2020-12-16T09:13:18.648" v="1145" actId="164"/>
          <ac:grpSpMkLst>
            <pc:docMk/>
            <pc:sldMk cId="3622503377" sldId="1165"/>
            <ac:grpSpMk id="10" creationId="{A478872C-3216-4C07-BCCA-9CB7A2524B23}"/>
          </ac:grpSpMkLst>
        </pc:grpChg>
        <pc:grpChg chg="add mod">
          <ac:chgData name="Thanh To" userId="215b9d5ad974b821" providerId="LiveId" clId="{8C972D03-D7DF-4C31-B069-AD59992876CE}" dt="2020-12-16T09:31:47.715" v="1458" actId="1076"/>
          <ac:grpSpMkLst>
            <pc:docMk/>
            <pc:sldMk cId="3622503377" sldId="1165"/>
            <ac:grpSpMk id="12" creationId="{421B1596-8F36-4B38-972B-FCAE4A67C55C}"/>
          </ac:grpSpMkLst>
        </pc:grpChg>
        <pc:grpChg chg="add mod ord">
          <ac:chgData name="Thanh To" userId="215b9d5ad974b821" providerId="LiveId" clId="{8C972D03-D7DF-4C31-B069-AD59992876CE}" dt="2020-12-16T09:31:52.499" v="1459" actId="1076"/>
          <ac:grpSpMkLst>
            <pc:docMk/>
            <pc:sldMk cId="3622503377" sldId="1165"/>
            <ac:grpSpMk id="13" creationId="{AC19AB96-AF3B-413D-A008-AE2F3A121166}"/>
          </ac:grpSpMkLst>
        </pc:grpChg>
        <pc:grpChg chg="add del mod">
          <ac:chgData name="Thanh To" userId="215b9d5ad974b821" providerId="LiveId" clId="{8C972D03-D7DF-4C31-B069-AD59992876CE}" dt="2020-12-16T08:47:20.477" v="1030"/>
          <ac:grpSpMkLst>
            <pc:docMk/>
            <pc:sldMk cId="3622503377" sldId="1165"/>
            <ac:grpSpMk id="15" creationId="{39CDA142-A3B7-436C-A9D1-003B45BD77F7}"/>
          </ac:grpSpMkLst>
        </pc:grpChg>
        <pc:grpChg chg="mod">
          <ac:chgData name="Thanh To" userId="215b9d5ad974b821" providerId="LiveId" clId="{8C972D03-D7DF-4C31-B069-AD59992876CE}" dt="2020-12-16T08:47:17.887" v="1029"/>
          <ac:grpSpMkLst>
            <pc:docMk/>
            <pc:sldMk cId="3622503377" sldId="1165"/>
            <ac:grpSpMk id="18" creationId="{36B22DE4-7EA0-4026-8884-CCD900F32902}"/>
          </ac:grpSpMkLst>
        </pc:grpChg>
        <pc:grpChg chg="add del mod">
          <ac:chgData name="Thanh To" userId="215b9d5ad974b821" providerId="LiveId" clId="{8C972D03-D7DF-4C31-B069-AD59992876CE}" dt="2020-12-16T08:47:40.252" v="1033" actId="165"/>
          <ac:grpSpMkLst>
            <pc:docMk/>
            <pc:sldMk cId="3622503377" sldId="1165"/>
            <ac:grpSpMk id="29" creationId="{3F487C9E-2845-4C4A-B91B-10E51FE42629}"/>
          </ac:grpSpMkLst>
        </pc:grpChg>
        <pc:grpChg chg="del mod topLvl">
          <ac:chgData name="Thanh To" userId="215b9d5ad974b821" providerId="LiveId" clId="{8C972D03-D7DF-4C31-B069-AD59992876CE}" dt="2020-12-16T08:50:00.717" v="1049" actId="478"/>
          <ac:grpSpMkLst>
            <pc:docMk/>
            <pc:sldMk cId="3622503377" sldId="1165"/>
            <ac:grpSpMk id="30" creationId="{15EB70BD-7E42-4B0D-BE96-5EFDD8381CCC}"/>
          </ac:grpSpMkLst>
        </pc:grpChg>
        <pc:grpChg chg="add mod">
          <ac:chgData name="Thanh To" userId="215b9d5ad974b821" providerId="LiveId" clId="{8C972D03-D7DF-4C31-B069-AD59992876CE}" dt="2020-12-16T08:50:46.309" v="1059" actId="1076"/>
          <ac:grpSpMkLst>
            <pc:docMk/>
            <pc:sldMk cId="3622503377" sldId="1165"/>
            <ac:grpSpMk id="35" creationId="{FCC1E1E1-3E49-449F-99E3-C7ECCCC48D9F}"/>
          </ac:grpSpMkLst>
        </pc:grpChg>
        <pc:grpChg chg="add del mod">
          <ac:chgData name="Thanh To" userId="215b9d5ad974b821" providerId="LiveId" clId="{8C972D03-D7DF-4C31-B069-AD59992876CE}" dt="2020-12-16T09:03:20.273" v="1081"/>
          <ac:grpSpMkLst>
            <pc:docMk/>
            <pc:sldMk cId="3622503377" sldId="1165"/>
            <ac:grpSpMk id="39" creationId="{260A87E7-98BF-461D-9E03-69BA64E387CE}"/>
          </ac:grpSpMkLst>
        </pc:grpChg>
        <pc:grpChg chg="mod topLvl">
          <ac:chgData name="Thanh To" userId="215b9d5ad974b821" providerId="LiveId" clId="{8C972D03-D7DF-4C31-B069-AD59992876CE}" dt="2020-12-16T09:03:18.346" v="1075" actId="478"/>
          <ac:grpSpMkLst>
            <pc:docMk/>
            <pc:sldMk cId="3622503377" sldId="1165"/>
            <ac:grpSpMk id="41" creationId="{D1EE0094-EAF5-4C08-9ECF-82408006A06E}"/>
          </ac:grpSpMkLst>
        </pc:grpChg>
        <pc:grpChg chg="add del mod">
          <ac:chgData name="Thanh To" userId="215b9d5ad974b821" providerId="LiveId" clId="{8C972D03-D7DF-4C31-B069-AD59992876CE}" dt="2020-12-16T09:03:08.745" v="1072" actId="478"/>
          <ac:grpSpMkLst>
            <pc:docMk/>
            <pc:sldMk cId="3622503377" sldId="1165"/>
            <ac:grpSpMk id="44" creationId="{F9C1BF77-BE81-4438-BE54-70F7F031E18D}"/>
          </ac:grpSpMkLst>
        </pc:grpChg>
        <pc:grpChg chg="add mod">
          <ac:chgData name="Thanh To" userId="215b9d5ad974b821" providerId="LiveId" clId="{8C972D03-D7DF-4C31-B069-AD59992876CE}" dt="2020-12-16T09:31:06.929" v="1447" actId="1076"/>
          <ac:grpSpMkLst>
            <pc:docMk/>
            <pc:sldMk cId="3622503377" sldId="1165"/>
            <ac:grpSpMk id="50" creationId="{765ACA9D-4D1A-436D-91E1-90E5D65B669D}"/>
          </ac:grpSpMkLst>
        </pc:grpChg>
        <pc:grpChg chg="add mod">
          <ac:chgData name="Thanh To" userId="215b9d5ad974b821" providerId="LiveId" clId="{8C972D03-D7DF-4C31-B069-AD59992876CE}" dt="2020-12-16T09:31:14.203" v="1450" actId="1076"/>
          <ac:grpSpMkLst>
            <pc:docMk/>
            <pc:sldMk cId="3622503377" sldId="1165"/>
            <ac:grpSpMk id="53" creationId="{57A6D836-3830-45CB-AECA-0D62C6B872FA}"/>
          </ac:grpSpMkLst>
        </pc:grpChg>
        <pc:grpChg chg="add mod">
          <ac:chgData name="Thanh To" userId="215b9d5ad974b821" providerId="LiveId" clId="{8C972D03-D7DF-4C31-B069-AD59992876CE}" dt="2020-12-16T09:30:39.483" v="1445" actId="1076"/>
          <ac:grpSpMkLst>
            <pc:docMk/>
            <pc:sldMk cId="3622503377" sldId="1165"/>
            <ac:grpSpMk id="54" creationId="{6188D731-5E2C-438F-8ABB-CC797BB9CA4E}"/>
          </ac:grpSpMkLst>
        </pc:grpChg>
        <pc:grpChg chg="add mod">
          <ac:chgData name="Thanh To" userId="215b9d5ad974b821" providerId="LiveId" clId="{8C972D03-D7DF-4C31-B069-AD59992876CE}" dt="2020-12-16T09:30:37.067" v="1444" actId="1076"/>
          <ac:grpSpMkLst>
            <pc:docMk/>
            <pc:sldMk cId="3622503377" sldId="1165"/>
            <ac:grpSpMk id="57" creationId="{DD163551-3965-4A40-9173-68F5003857C2}"/>
          </ac:grpSpMkLst>
        </pc:grpChg>
        <pc:grpChg chg="add mod">
          <ac:chgData name="Thanh To" userId="215b9d5ad974b821" providerId="LiveId" clId="{8C972D03-D7DF-4C31-B069-AD59992876CE}" dt="2020-12-16T09:31:54.907" v="1460" actId="1076"/>
          <ac:grpSpMkLst>
            <pc:docMk/>
            <pc:sldMk cId="3622503377" sldId="1165"/>
            <ac:grpSpMk id="60" creationId="{81AF8927-ABC3-41C4-BC8A-CE6D2A42383F}"/>
          </ac:grpSpMkLst>
        </pc:grpChg>
        <pc:grpChg chg="add mod">
          <ac:chgData name="Thanh To" userId="215b9d5ad974b821" providerId="LiveId" clId="{8C972D03-D7DF-4C31-B069-AD59992876CE}" dt="2020-12-16T09:32:41.176" v="1484" actId="1076"/>
          <ac:grpSpMkLst>
            <pc:docMk/>
            <pc:sldMk cId="3622503377" sldId="1165"/>
            <ac:grpSpMk id="63" creationId="{80EC93C0-16CF-4598-A0F6-E72D74C112CB}"/>
          </ac:grpSpMkLst>
        </pc:grpChg>
        <pc:grpChg chg="add mod">
          <ac:chgData name="Thanh To" userId="215b9d5ad974b821" providerId="LiveId" clId="{8C972D03-D7DF-4C31-B069-AD59992876CE}" dt="2020-12-16T09:32:37.420" v="1483" actId="1076"/>
          <ac:grpSpMkLst>
            <pc:docMk/>
            <pc:sldMk cId="3622503377" sldId="1165"/>
            <ac:grpSpMk id="66" creationId="{52D6991B-0EF0-4792-A576-42661BDD72D7}"/>
          </ac:grpSpMkLst>
        </pc:grpChg>
        <pc:picChg chg="add del mod">
          <ac:chgData name="Thanh To" userId="215b9d5ad974b821" providerId="LiveId" clId="{8C972D03-D7DF-4C31-B069-AD59992876CE}" dt="2020-12-16T09:59:34.691" v="1562" actId="478"/>
          <ac:picMkLst>
            <pc:docMk/>
            <pc:sldMk cId="3622503377" sldId="1165"/>
            <ac:picMk id="3" creationId="{EBE858C1-DE46-4E53-AEC0-30D905F6D1D1}"/>
          </ac:picMkLst>
        </pc:picChg>
        <pc:picChg chg="del mod">
          <ac:chgData name="Thanh To" userId="215b9d5ad974b821" providerId="LiveId" clId="{8C972D03-D7DF-4C31-B069-AD59992876CE}" dt="2020-12-16T10:00:03.480" v="1568" actId="478"/>
          <ac:picMkLst>
            <pc:docMk/>
            <pc:sldMk cId="3622503377" sldId="1165"/>
            <ac:picMk id="5" creationId="{D589A7DE-3517-4AFE-813E-EFACACACC116}"/>
          </ac:picMkLst>
        </pc:picChg>
        <pc:picChg chg="del mod">
          <ac:chgData name="Thanh To" userId="215b9d5ad974b821" providerId="LiveId" clId="{8C972D03-D7DF-4C31-B069-AD59992876CE}" dt="2020-12-16T10:00:03.480" v="1568" actId="478"/>
          <ac:picMkLst>
            <pc:docMk/>
            <pc:sldMk cId="3622503377" sldId="1165"/>
            <ac:picMk id="8" creationId="{BB0B6215-A940-479E-A492-3AB0B865DCDD}"/>
          </ac:picMkLst>
        </pc:picChg>
        <pc:picChg chg="del mod">
          <ac:chgData name="Thanh To" userId="215b9d5ad974b821" providerId="LiveId" clId="{8C972D03-D7DF-4C31-B069-AD59992876CE}" dt="2020-12-16T09:59:39.172" v="1564" actId="478"/>
          <ac:picMkLst>
            <pc:docMk/>
            <pc:sldMk cId="3622503377" sldId="1165"/>
            <ac:picMk id="11" creationId="{C920A7F5-816B-4AF4-94E9-AAA7153C38E5}"/>
          </ac:picMkLst>
        </pc:picChg>
      </pc:sldChg>
      <pc:sldChg chg="addSp modSp new mod ord">
        <pc:chgData name="Thanh To" userId="215b9d5ad974b821" providerId="LiveId" clId="{8C972D03-D7DF-4C31-B069-AD59992876CE}" dt="2020-12-16T09:40:32.489" v="1554" actId="1076"/>
        <pc:sldMkLst>
          <pc:docMk/>
          <pc:sldMk cId="1392034058" sldId="1166"/>
        </pc:sldMkLst>
        <pc:spChg chg="add mod">
          <ac:chgData name="Thanh To" userId="215b9d5ad974b821" providerId="LiveId" clId="{8C972D03-D7DF-4C31-B069-AD59992876CE}" dt="2020-12-16T09:40:32.489" v="1554" actId="1076"/>
          <ac:spMkLst>
            <pc:docMk/>
            <pc:sldMk cId="1392034058" sldId="1166"/>
            <ac:spMk id="3" creationId="{BC07ECF0-F1DC-4099-BC6E-F31EDA6143E5}"/>
          </ac:spMkLst>
        </pc:spChg>
        <pc:picChg chg="add mod">
          <ac:chgData name="Thanh To" userId="215b9d5ad974b821" providerId="LiveId" clId="{8C972D03-D7DF-4C31-B069-AD59992876CE}" dt="2020-12-16T09:24:47.787" v="1324" actId="1076"/>
          <ac:picMkLst>
            <pc:docMk/>
            <pc:sldMk cId="1392034058" sldId="1166"/>
            <ac:picMk id="2" creationId="{FD24C425-189B-4E8F-B58D-E7B02597D730}"/>
          </ac:picMkLst>
        </pc:picChg>
      </pc:sldChg>
      <pc:sldChg chg="addSp delSp modSp add mod modAnim">
        <pc:chgData name="Thanh To" userId="215b9d5ad974b821" providerId="LiveId" clId="{8C972D03-D7DF-4C31-B069-AD59992876CE}" dt="2020-12-16T10:07:06.900" v="1624" actId="1076"/>
        <pc:sldMkLst>
          <pc:docMk/>
          <pc:sldMk cId="782463872" sldId="1167"/>
        </pc:sldMkLst>
        <pc:spChg chg="mod">
          <ac:chgData name="Thanh To" userId="215b9d5ad974b821" providerId="LiveId" clId="{8C972D03-D7DF-4C31-B069-AD59992876CE}" dt="2020-12-16T10:04:18.396" v="1605" actId="255"/>
          <ac:spMkLst>
            <pc:docMk/>
            <pc:sldMk cId="782463872" sldId="1167"/>
            <ac:spMk id="4" creationId="{7996BCD4-FE74-4DA6-B05A-0D2B7147FD95}"/>
          </ac:spMkLst>
        </pc:spChg>
        <pc:spChg chg="add del mod">
          <ac:chgData name="Thanh To" userId="215b9d5ad974b821" providerId="LiveId" clId="{8C972D03-D7DF-4C31-B069-AD59992876CE}" dt="2020-12-16T10:06:13.735" v="1621" actId="1076"/>
          <ac:spMkLst>
            <pc:docMk/>
            <pc:sldMk cId="782463872" sldId="1167"/>
            <ac:spMk id="9" creationId="{3A159172-3873-4447-AFDB-CE4A8C8250B3}"/>
          </ac:spMkLst>
        </pc:spChg>
        <pc:spChg chg="del">
          <ac:chgData name="Thanh To" userId="215b9d5ad974b821" providerId="LiveId" clId="{8C972D03-D7DF-4C31-B069-AD59992876CE}" dt="2020-12-16T10:02:01.703" v="1590" actId="478"/>
          <ac:spMkLst>
            <pc:docMk/>
            <pc:sldMk cId="782463872" sldId="1167"/>
            <ac:spMk id="14" creationId="{B2497B0B-C2C5-4949-BFCD-3749F41FAF48}"/>
          </ac:spMkLst>
        </pc:spChg>
        <pc:spChg chg="add del mod">
          <ac:chgData name="Thanh To" userId="215b9d5ad974b821" providerId="LiveId" clId="{8C972D03-D7DF-4C31-B069-AD59992876CE}" dt="2020-12-16T10:00:28.857" v="1574" actId="478"/>
          <ac:spMkLst>
            <pc:docMk/>
            <pc:sldMk cId="782463872" sldId="1167"/>
            <ac:spMk id="15" creationId="{7427BBAE-2453-4063-B8BB-A8E3310DF17E}"/>
          </ac:spMkLst>
        </pc:spChg>
        <pc:spChg chg="del">
          <ac:chgData name="Thanh To" userId="215b9d5ad974b821" providerId="LiveId" clId="{8C972D03-D7DF-4C31-B069-AD59992876CE}" dt="2020-12-16T10:01:59.975" v="1589" actId="478"/>
          <ac:spMkLst>
            <pc:docMk/>
            <pc:sldMk cId="782463872" sldId="1167"/>
            <ac:spMk id="17" creationId="{3CB34AE2-2ACF-4C79-BE56-B89C3641D06B}"/>
          </ac:spMkLst>
        </pc:spChg>
        <pc:spChg chg="del">
          <ac:chgData name="Thanh To" userId="215b9d5ad974b821" providerId="LiveId" clId="{8C972D03-D7DF-4C31-B069-AD59992876CE}" dt="2020-12-16T10:00:26.977" v="1573" actId="478"/>
          <ac:spMkLst>
            <pc:docMk/>
            <pc:sldMk cId="782463872" sldId="1167"/>
            <ac:spMk id="20" creationId="{7EC630D0-955C-4C27-BB54-07D7748F58A8}"/>
          </ac:spMkLst>
        </pc:spChg>
        <pc:spChg chg="add del mod">
          <ac:chgData name="Thanh To" userId="215b9d5ad974b821" providerId="LiveId" clId="{8C972D03-D7DF-4C31-B069-AD59992876CE}" dt="2020-12-16T10:00:46.183" v="1578" actId="478"/>
          <ac:spMkLst>
            <pc:docMk/>
            <pc:sldMk cId="782463872" sldId="1167"/>
            <ac:spMk id="21" creationId="{E4531889-5E85-46AC-A8A0-504B19132B56}"/>
          </ac:spMkLst>
        </pc:spChg>
        <pc:spChg chg="del">
          <ac:chgData name="Thanh To" userId="215b9d5ad974b821" providerId="LiveId" clId="{8C972D03-D7DF-4C31-B069-AD59992876CE}" dt="2020-12-16T10:00:23.046" v="1571" actId="478"/>
          <ac:spMkLst>
            <pc:docMk/>
            <pc:sldMk cId="782463872" sldId="1167"/>
            <ac:spMk id="23" creationId="{27542EEE-E656-473B-91F1-9D4583482BA3}"/>
          </ac:spMkLst>
        </pc:spChg>
        <pc:spChg chg="add del mod">
          <ac:chgData name="Thanh To" userId="215b9d5ad974b821" providerId="LiveId" clId="{8C972D03-D7DF-4C31-B069-AD59992876CE}" dt="2020-12-16T10:00:44.652" v="1577" actId="478"/>
          <ac:spMkLst>
            <pc:docMk/>
            <pc:sldMk cId="782463872" sldId="1167"/>
            <ac:spMk id="25" creationId="{BFC41745-BEF9-4154-8B48-FE0F0445813D}"/>
          </ac:spMkLst>
        </pc:spChg>
        <pc:spChg chg="del">
          <ac:chgData name="Thanh To" userId="215b9d5ad974b821" providerId="LiveId" clId="{8C972D03-D7DF-4C31-B069-AD59992876CE}" dt="2020-12-16T10:00:39.457" v="1576" actId="478"/>
          <ac:spMkLst>
            <pc:docMk/>
            <pc:sldMk cId="782463872" sldId="1167"/>
            <ac:spMk id="26" creationId="{C0FDE224-51E7-49EB-9BA6-841308180079}"/>
          </ac:spMkLst>
        </pc:spChg>
        <pc:spChg chg="del">
          <ac:chgData name="Thanh To" userId="215b9d5ad974b821" providerId="LiveId" clId="{8C972D03-D7DF-4C31-B069-AD59992876CE}" dt="2020-12-16T10:02:04.401" v="1591" actId="478"/>
          <ac:spMkLst>
            <pc:docMk/>
            <pc:sldMk cId="782463872" sldId="1167"/>
            <ac:spMk id="27" creationId="{89A7ABC2-A823-4625-96D1-210C8E8DB9F9}"/>
          </ac:spMkLst>
        </pc:spChg>
        <pc:spChg chg="add del mod">
          <ac:chgData name="Thanh To" userId="215b9d5ad974b821" providerId="LiveId" clId="{8C972D03-D7DF-4C31-B069-AD59992876CE}" dt="2020-12-16T10:01:52.837" v="1586" actId="478"/>
          <ac:spMkLst>
            <pc:docMk/>
            <pc:sldMk cId="782463872" sldId="1167"/>
            <ac:spMk id="29" creationId="{37EE1435-7674-41B8-9E78-081D9748CE73}"/>
          </ac:spMkLst>
        </pc:spChg>
        <pc:spChg chg="add del mod">
          <ac:chgData name="Thanh To" userId="215b9d5ad974b821" providerId="LiveId" clId="{8C972D03-D7DF-4C31-B069-AD59992876CE}" dt="2020-12-16T10:01:55.723" v="1588" actId="478"/>
          <ac:spMkLst>
            <pc:docMk/>
            <pc:sldMk cId="782463872" sldId="1167"/>
            <ac:spMk id="31" creationId="{E9B184D8-8EB1-498C-8869-220130DF31B3}"/>
          </ac:spMkLst>
        </pc:spChg>
        <pc:spChg chg="mod">
          <ac:chgData name="Thanh To" userId="215b9d5ad974b821" providerId="LiveId" clId="{8C972D03-D7DF-4C31-B069-AD59992876CE}" dt="2020-12-16T10:01:10.637" v="1581" actId="1076"/>
          <ac:spMkLst>
            <pc:docMk/>
            <pc:sldMk cId="782463872" sldId="1167"/>
            <ac:spMk id="47" creationId="{4DA50C74-70EF-4995-A82C-9ABE17A32E9C}"/>
          </ac:spMkLst>
        </pc:spChg>
        <pc:spChg chg="mod">
          <ac:chgData name="Thanh To" userId="215b9d5ad974b821" providerId="LiveId" clId="{8C972D03-D7DF-4C31-B069-AD59992876CE}" dt="2020-12-16T10:03:11.064" v="1595" actId="1076"/>
          <ac:spMkLst>
            <pc:docMk/>
            <pc:sldMk cId="782463872" sldId="1167"/>
            <ac:spMk id="70" creationId="{AFF36AF4-B7BB-4A04-8A18-72EF4AEFD185}"/>
          </ac:spMkLst>
        </pc:spChg>
        <pc:grpChg chg="mod">
          <ac:chgData name="Thanh To" userId="215b9d5ad974b821" providerId="LiveId" clId="{8C972D03-D7DF-4C31-B069-AD59992876CE}" dt="2020-12-16T10:03:51.342" v="1600" actId="14100"/>
          <ac:grpSpMkLst>
            <pc:docMk/>
            <pc:sldMk cId="782463872" sldId="1167"/>
            <ac:grpSpMk id="12" creationId="{421B1596-8F36-4B38-972B-FCAE4A67C55C}"/>
          </ac:grpSpMkLst>
        </pc:grpChg>
        <pc:grpChg chg="mod">
          <ac:chgData name="Thanh To" userId="215b9d5ad974b821" providerId="LiveId" clId="{8C972D03-D7DF-4C31-B069-AD59992876CE}" dt="2020-12-16T10:07:06.900" v="1624" actId="1076"/>
          <ac:grpSpMkLst>
            <pc:docMk/>
            <pc:sldMk cId="782463872" sldId="1167"/>
            <ac:grpSpMk id="13" creationId="{AC19AB96-AF3B-413D-A008-AE2F3A121166}"/>
          </ac:grpSpMkLst>
        </pc:grpChg>
        <pc:grpChg chg="mod">
          <ac:chgData name="Thanh To" userId="215b9d5ad974b821" providerId="LiveId" clId="{8C972D03-D7DF-4C31-B069-AD59992876CE}" dt="2020-12-16T10:03:48.451" v="1599" actId="14100"/>
          <ac:grpSpMkLst>
            <pc:docMk/>
            <pc:sldMk cId="782463872" sldId="1167"/>
            <ac:grpSpMk id="50" creationId="{765ACA9D-4D1A-436D-91E1-90E5D65B669D}"/>
          </ac:grpSpMkLst>
        </pc:grpChg>
        <pc:grpChg chg="mod">
          <ac:chgData name="Thanh To" userId="215b9d5ad974b821" providerId="LiveId" clId="{8C972D03-D7DF-4C31-B069-AD59992876CE}" dt="2020-12-16T10:05:07.820" v="1612" actId="14100"/>
          <ac:grpSpMkLst>
            <pc:docMk/>
            <pc:sldMk cId="782463872" sldId="1167"/>
            <ac:grpSpMk id="53" creationId="{57A6D836-3830-45CB-AECA-0D62C6B872FA}"/>
          </ac:grpSpMkLst>
        </pc:grpChg>
        <pc:grpChg chg="mod">
          <ac:chgData name="Thanh To" userId="215b9d5ad974b821" providerId="LiveId" clId="{8C972D03-D7DF-4C31-B069-AD59992876CE}" dt="2020-12-16T10:01:46.178" v="1584" actId="1076"/>
          <ac:grpSpMkLst>
            <pc:docMk/>
            <pc:sldMk cId="782463872" sldId="1167"/>
            <ac:grpSpMk id="54" creationId="{6188D731-5E2C-438F-8ABB-CC797BB9CA4E}"/>
          </ac:grpSpMkLst>
        </pc:grpChg>
        <pc:grpChg chg="mod">
          <ac:chgData name="Thanh To" userId="215b9d5ad974b821" providerId="LiveId" clId="{8C972D03-D7DF-4C31-B069-AD59992876CE}" dt="2020-12-16T10:01:46.178" v="1584" actId="1076"/>
          <ac:grpSpMkLst>
            <pc:docMk/>
            <pc:sldMk cId="782463872" sldId="1167"/>
            <ac:grpSpMk id="57" creationId="{DD163551-3965-4A40-9173-68F5003857C2}"/>
          </ac:grpSpMkLst>
        </pc:grpChg>
        <pc:grpChg chg="mod">
          <ac:chgData name="Thanh To" userId="215b9d5ad974b821" providerId="LiveId" clId="{8C972D03-D7DF-4C31-B069-AD59992876CE}" dt="2020-12-16T10:05:15.542" v="1613" actId="14100"/>
          <ac:grpSpMkLst>
            <pc:docMk/>
            <pc:sldMk cId="782463872" sldId="1167"/>
            <ac:grpSpMk id="60" creationId="{81AF8927-ABC3-41C4-BC8A-CE6D2A42383F}"/>
          </ac:grpSpMkLst>
        </pc:grpChg>
        <pc:grpChg chg="mod">
          <ac:chgData name="Thanh To" userId="215b9d5ad974b821" providerId="LiveId" clId="{8C972D03-D7DF-4C31-B069-AD59992876CE}" dt="2020-12-16T10:04:41.645" v="1608" actId="14100"/>
          <ac:grpSpMkLst>
            <pc:docMk/>
            <pc:sldMk cId="782463872" sldId="1167"/>
            <ac:grpSpMk id="63" creationId="{80EC93C0-16CF-4598-A0F6-E72D74C112CB}"/>
          </ac:grpSpMkLst>
        </pc:grpChg>
        <pc:grpChg chg="mod">
          <ac:chgData name="Thanh To" userId="215b9d5ad974b821" providerId="LiveId" clId="{8C972D03-D7DF-4C31-B069-AD59992876CE}" dt="2020-12-16T10:01:46.178" v="1584" actId="1076"/>
          <ac:grpSpMkLst>
            <pc:docMk/>
            <pc:sldMk cId="782463872" sldId="1167"/>
            <ac:grpSpMk id="66" creationId="{52D6991B-0EF0-4792-A576-42661BDD72D7}"/>
          </ac:grpSpMkLst>
        </pc:grpChg>
        <pc:picChg chg="del">
          <ac:chgData name="Thanh To" userId="215b9d5ad974b821" providerId="LiveId" clId="{8C972D03-D7DF-4C31-B069-AD59992876CE}" dt="2020-12-16T10:01:50.844" v="1585" actId="478"/>
          <ac:picMkLst>
            <pc:docMk/>
            <pc:sldMk cId="782463872" sldId="1167"/>
            <ac:picMk id="3" creationId="{EBE858C1-DE46-4E53-AEC0-30D905F6D1D1}"/>
          </ac:picMkLst>
        </pc:picChg>
        <pc:picChg chg="del">
          <ac:chgData name="Thanh To" userId="215b9d5ad974b821" providerId="LiveId" clId="{8C972D03-D7DF-4C31-B069-AD59992876CE}" dt="2020-12-16T10:00:24.169" v="1572" actId="478"/>
          <ac:picMkLst>
            <pc:docMk/>
            <pc:sldMk cId="782463872" sldId="1167"/>
            <ac:picMk id="5" creationId="{D589A7DE-3517-4AFE-813E-EFACACACC116}"/>
          </ac:picMkLst>
        </pc:picChg>
        <pc:picChg chg="del">
          <ac:chgData name="Thanh To" userId="215b9d5ad974b821" providerId="LiveId" clId="{8C972D03-D7DF-4C31-B069-AD59992876CE}" dt="2020-12-16T10:00:33.476" v="1575" actId="478"/>
          <ac:picMkLst>
            <pc:docMk/>
            <pc:sldMk cId="782463872" sldId="1167"/>
            <ac:picMk id="8" creationId="{BB0B6215-A940-479E-A492-3AB0B865DCDD}"/>
          </ac:picMkLst>
        </pc:picChg>
        <pc:picChg chg="del">
          <ac:chgData name="Thanh To" userId="215b9d5ad974b821" providerId="LiveId" clId="{8C972D03-D7DF-4C31-B069-AD59992876CE}" dt="2020-12-16T10:01:54.387" v="1587" actId="478"/>
          <ac:picMkLst>
            <pc:docMk/>
            <pc:sldMk cId="782463872" sldId="1167"/>
            <ac:picMk id="11" creationId="{C920A7F5-816B-4AF4-94E9-AAA7153C38E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F32465-37A1-4EBD-9C3F-70DBDD4E7C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E6C40B-3B1E-40F5-8693-6255172202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1C1DC-FA8C-42AE-BE4E-F6425CB96E41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177B6-5317-4E7A-8AC9-1A9DCA1089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9D5CD-C260-4EDC-9AEE-F0307D2C69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D6453-1151-4811-BE0C-12EAA9B7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196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28CF6-C98A-4CA2-97F3-B72AE1C1921A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5251F-E71C-43E7-8C12-CADAC1E0C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541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787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ED96DAC1-DDA3-4C03-992C-1296D330A9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7402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324703E7-7B32-4D22-803B-25715320B3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0 w 2654762"/>
              <a:gd name="connsiteY0" fmla="*/ 0 h 1951348"/>
              <a:gd name="connsiteX1" fmla="*/ 2654762 w 2654762"/>
              <a:gd name="connsiteY1" fmla="*/ 0 h 1951348"/>
              <a:gd name="connsiteX2" fmla="*/ 2654762 w 2654762"/>
              <a:gd name="connsiteY2" fmla="*/ 1951348 h 1951348"/>
              <a:gd name="connsiteX3" fmla="*/ 0 w 2654762"/>
              <a:gd name="connsiteY3" fmla="*/ 1951348 h 195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762" h="1951348">
                <a:moveTo>
                  <a:pt x="0" y="0"/>
                </a:moveTo>
                <a:lnTo>
                  <a:pt x="2654762" y="0"/>
                </a:lnTo>
                <a:lnTo>
                  <a:pt x="2654762" y="1951348"/>
                </a:lnTo>
                <a:lnTo>
                  <a:pt x="0" y="1951348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08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5B6FACE-400D-437C-8AB0-88F139AC31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2" y="1161801"/>
            <a:ext cx="4651140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A68AAE-E821-4080-B2E0-E7E550569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2" y="455085"/>
            <a:ext cx="4651140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870318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79E38850-72E2-4971-AD25-03EEB567526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8641" y="2271558"/>
            <a:ext cx="2714325" cy="3734603"/>
          </a:xfrm>
          <a:prstGeom prst="roundRect">
            <a:avLst>
              <a:gd name="adj" fmla="val 3192"/>
            </a:avLst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C1C21E-91E9-415A-8B66-2F2DD4F437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14173" y="2271558"/>
            <a:ext cx="2714325" cy="3734603"/>
          </a:xfrm>
          <a:prstGeom prst="roundRect">
            <a:avLst>
              <a:gd name="adj" fmla="val 3192"/>
            </a:avLst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57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222D032D-919A-4E28-91D2-EB176F62AE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72200" y="0"/>
            <a:ext cx="6019800" cy="6858000"/>
          </a:xfrm>
          <a:custGeom>
            <a:avLst/>
            <a:gdLst>
              <a:gd name="connsiteX0" fmla="*/ 0 w 2654762"/>
              <a:gd name="connsiteY0" fmla="*/ 0 h 1951348"/>
              <a:gd name="connsiteX1" fmla="*/ 2654762 w 2654762"/>
              <a:gd name="connsiteY1" fmla="*/ 0 h 1951348"/>
              <a:gd name="connsiteX2" fmla="*/ 2654762 w 2654762"/>
              <a:gd name="connsiteY2" fmla="*/ 1951348 h 1951348"/>
              <a:gd name="connsiteX3" fmla="*/ 0 w 2654762"/>
              <a:gd name="connsiteY3" fmla="*/ 1951348 h 195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762" h="1951348">
                <a:moveTo>
                  <a:pt x="0" y="0"/>
                </a:moveTo>
                <a:lnTo>
                  <a:pt x="2654762" y="0"/>
                </a:lnTo>
                <a:lnTo>
                  <a:pt x="2654762" y="1951348"/>
                </a:lnTo>
                <a:lnTo>
                  <a:pt x="0" y="1951348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958A654-78B6-4E73-BF3A-1543ED0DFB7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61801"/>
            <a:ext cx="5540373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5A6B2D9F-07D9-4D0E-ABB7-6AF42BB3C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1" y="455085"/>
            <a:ext cx="5540373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49520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6897DFC3-4702-4611-9124-DA3E2A0316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" y="0"/>
            <a:ext cx="6081487" cy="6858000"/>
          </a:xfrm>
          <a:custGeom>
            <a:avLst/>
            <a:gdLst>
              <a:gd name="connsiteX0" fmla="*/ 0 w 2654762"/>
              <a:gd name="connsiteY0" fmla="*/ 0 h 1951348"/>
              <a:gd name="connsiteX1" fmla="*/ 2654762 w 2654762"/>
              <a:gd name="connsiteY1" fmla="*/ 0 h 1951348"/>
              <a:gd name="connsiteX2" fmla="*/ 2654762 w 2654762"/>
              <a:gd name="connsiteY2" fmla="*/ 1951348 h 1951348"/>
              <a:gd name="connsiteX3" fmla="*/ 0 w 2654762"/>
              <a:gd name="connsiteY3" fmla="*/ 1951348 h 195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762" h="1951348">
                <a:moveTo>
                  <a:pt x="0" y="0"/>
                </a:moveTo>
                <a:lnTo>
                  <a:pt x="2654762" y="0"/>
                </a:lnTo>
                <a:lnTo>
                  <a:pt x="2654762" y="1951348"/>
                </a:lnTo>
                <a:lnTo>
                  <a:pt x="0" y="1951348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43BBF85-BB44-4E6C-B0E3-32017742317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565902" y="1161801"/>
            <a:ext cx="5102224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DAC4AFB-3998-4DA9-AC5E-D6BE67857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5902" y="455085"/>
            <a:ext cx="5102224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9443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542097" y="1190512"/>
            <a:ext cx="8123721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097" y="455085"/>
            <a:ext cx="8123721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6728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C0C7254D-9871-41CA-B62C-64C59AFF11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151762" cy="3336588"/>
          </a:xfrm>
          <a:custGeom>
            <a:avLst/>
            <a:gdLst>
              <a:gd name="connsiteX0" fmla="*/ 0 w 2654762"/>
              <a:gd name="connsiteY0" fmla="*/ 0 h 1951348"/>
              <a:gd name="connsiteX1" fmla="*/ 2654762 w 2654762"/>
              <a:gd name="connsiteY1" fmla="*/ 0 h 1951348"/>
              <a:gd name="connsiteX2" fmla="*/ 2654762 w 2654762"/>
              <a:gd name="connsiteY2" fmla="*/ 1951348 h 1951348"/>
              <a:gd name="connsiteX3" fmla="*/ 0 w 2654762"/>
              <a:gd name="connsiteY3" fmla="*/ 1951348 h 195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762" h="1951348">
                <a:moveTo>
                  <a:pt x="0" y="0"/>
                </a:moveTo>
                <a:lnTo>
                  <a:pt x="2654762" y="0"/>
                </a:lnTo>
                <a:lnTo>
                  <a:pt x="2654762" y="1951348"/>
                </a:lnTo>
                <a:lnTo>
                  <a:pt x="0" y="1951348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39864BD-3821-42F6-A916-5B5C731F64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918" y="3520440"/>
            <a:ext cx="3154680" cy="3337560"/>
          </a:xfrm>
          <a:custGeom>
            <a:avLst/>
            <a:gdLst>
              <a:gd name="connsiteX0" fmla="*/ 0 w 2654762"/>
              <a:gd name="connsiteY0" fmla="*/ 0 h 1951348"/>
              <a:gd name="connsiteX1" fmla="*/ 2654762 w 2654762"/>
              <a:gd name="connsiteY1" fmla="*/ 0 h 1951348"/>
              <a:gd name="connsiteX2" fmla="*/ 2654762 w 2654762"/>
              <a:gd name="connsiteY2" fmla="*/ 1951348 h 1951348"/>
              <a:gd name="connsiteX3" fmla="*/ 0 w 2654762"/>
              <a:gd name="connsiteY3" fmla="*/ 1951348 h 195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762" h="1951348">
                <a:moveTo>
                  <a:pt x="0" y="0"/>
                </a:moveTo>
                <a:lnTo>
                  <a:pt x="2654762" y="0"/>
                </a:lnTo>
                <a:lnTo>
                  <a:pt x="2654762" y="1951348"/>
                </a:lnTo>
                <a:lnTo>
                  <a:pt x="0" y="1951348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542097" y="1190512"/>
            <a:ext cx="8123721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097" y="455085"/>
            <a:ext cx="8123721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419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D4E1A3-FCD2-43B4-B81A-2AB599BF818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701530" y="2044033"/>
            <a:ext cx="2533584" cy="2533582"/>
          </a:xfrm>
          <a:custGeom>
            <a:avLst/>
            <a:gdLst>
              <a:gd name="connsiteX0" fmla="*/ 1266792 w 2533584"/>
              <a:gd name="connsiteY0" fmla="*/ 0 h 2533582"/>
              <a:gd name="connsiteX1" fmla="*/ 2533584 w 2533584"/>
              <a:gd name="connsiteY1" fmla="*/ 1266791 h 2533582"/>
              <a:gd name="connsiteX2" fmla="*/ 1266792 w 2533584"/>
              <a:gd name="connsiteY2" fmla="*/ 2533582 h 2533582"/>
              <a:gd name="connsiteX3" fmla="*/ 0 w 2533584"/>
              <a:gd name="connsiteY3" fmla="*/ 1266791 h 2533582"/>
              <a:gd name="connsiteX4" fmla="*/ 1266792 w 2533584"/>
              <a:gd name="connsiteY4" fmla="*/ 0 h 253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584" h="2533582">
                <a:moveTo>
                  <a:pt x="1266792" y="0"/>
                </a:moveTo>
                <a:cubicBezTo>
                  <a:pt x="1966422" y="0"/>
                  <a:pt x="2533584" y="567162"/>
                  <a:pt x="2533584" y="1266791"/>
                </a:cubicBezTo>
                <a:cubicBezTo>
                  <a:pt x="2533584" y="1966420"/>
                  <a:pt x="1966422" y="2533582"/>
                  <a:pt x="1266792" y="2533582"/>
                </a:cubicBezTo>
                <a:cubicBezTo>
                  <a:pt x="567162" y="2533582"/>
                  <a:pt x="0" y="1966420"/>
                  <a:pt x="0" y="1266791"/>
                </a:cubicBezTo>
                <a:cubicBezTo>
                  <a:pt x="0" y="567162"/>
                  <a:pt x="567162" y="0"/>
                  <a:pt x="126679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4A60659B-C4AB-460A-BE2D-4FE996004F7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823591" y="2044033"/>
            <a:ext cx="2533584" cy="2533582"/>
          </a:xfrm>
          <a:custGeom>
            <a:avLst/>
            <a:gdLst>
              <a:gd name="connsiteX0" fmla="*/ 1266792 w 2533584"/>
              <a:gd name="connsiteY0" fmla="*/ 0 h 2533582"/>
              <a:gd name="connsiteX1" fmla="*/ 2533584 w 2533584"/>
              <a:gd name="connsiteY1" fmla="*/ 1266791 h 2533582"/>
              <a:gd name="connsiteX2" fmla="*/ 1266792 w 2533584"/>
              <a:gd name="connsiteY2" fmla="*/ 2533582 h 2533582"/>
              <a:gd name="connsiteX3" fmla="*/ 0 w 2533584"/>
              <a:gd name="connsiteY3" fmla="*/ 1266791 h 2533582"/>
              <a:gd name="connsiteX4" fmla="*/ 1266792 w 2533584"/>
              <a:gd name="connsiteY4" fmla="*/ 0 h 253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584" h="2533582">
                <a:moveTo>
                  <a:pt x="1266792" y="0"/>
                </a:moveTo>
                <a:cubicBezTo>
                  <a:pt x="1966422" y="0"/>
                  <a:pt x="2533584" y="567162"/>
                  <a:pt x="2533584" y="1266791"/>
                </a:cubicBezTo>
                <a:cubicBezTo>
                  <a:pt x="2533584" y="1966420"/>
                  <a:pt x="1966422" y="2533582"/>
                  <a:pt x="1266792" y="2533582"/>
                </a:cubicBezTo>
                <a:cubicBezTo>
                  <a:pt x="567162" y="2533582"/>
                  <a:pt x="0" y="1966420"/>
                  <a:pt x="0" y="1266791"/>
                </a:cubicBezTo>
                <a:cubicBezTo>
                  <a:pt x="0" y="567162"/>
                  <a:pt x="567162" y="0"/>
                  <a:pt x="126679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8B0CB2A-693F-48EC-AF58-FCE4183DB4A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945652" y="2044033"/>
            <a:ext cx="2533584" cy="2533582"/>
          </a:xfrm>
          <a:custGeom>
            <a:avLst/>
            <a:gdLst>
              <a:gd name="connsiteX0" fmla="*/ 1266792 w 2533584"/>
              <a:gd name="connsiteY0" fmla="*/ 0 h 2533582"/>
              <a:gd name="connsiteX1" fmla="*/ 2533584 w 2533584"/>
              <a:gd name="connsiteY1" fmla="*/ 1266791 h 2533582"/>
              <a:gd name="connsiteX2" fmla="*/ 1266792 w 2533584"/>
              <a:gd name="connsiteY2" fmla="*/ 2533582 h 2533582"/>
              <a:gd name="connsiteX3" fmla="*/ 0 w 2533584"/>
              <a:gd name="connsiteY3" fmla="*/ 1266791 h 2533582"/>
              <a:gd name="connsiteX4" fmla="*/ 1266792 w 2533584"/>
              <a:gd name="connsiteY4" fmla="*/ 0 h 253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584" h="2533582">
                <a:moveTo>
                  <a:pt x="1266792" y="0"/>
                </a:moveTo>
                <a:cubicBezTo>
                  <a:pt x="1966422" y="0"/>
                  <a:pt x="2533584" y="567162"/>
                  <a:pt x="2533584" y="1266791"/>
                </a:cubicBezTo>
                <a:cubicBezTo>
                  <a:pt x="2533584" y="1966420"/>
                  <a:pt x="1966422" y="2533582"/>
                  <a:pt x="1266792" y="2533582"/>
                </a:cubicBezTo>
                <a:cubicBezTo>
                  <a:pt x="567162" y="2533582"/>
                  <a:pt x="0" y="1966420"/>
                  <a:pt x="0" y="1266791"/>
                </a:cubicBezTo>
                <a:cubicBezTo>
                  <a:pt x="0" y="567162"/>
                  <a:pt x="567162" y="0"/>
                  <a:pt x="126679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42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CE1EA4-F4FC-4322-BB32-994D3F0A1A4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040795" y="2307223"/>
            <a:ext cx="2007204" cy="2007202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C1B6889-72BC-426A-B22B-C8D06FD4E234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742721" y="2307222"/>
            <a:ext cx="2007204" cy="2007202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9CB1CAF-89C9-4A79-A8F2-2EA828426BDB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44646" y="2307222"/>
            <a:ext cx="2007204" cy="2007202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23393E5-79A7-49D3-BCCB-36BD5325B6B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146571" y="2307222"/>
            <a:ext cx="2007204" cy="2007202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86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BA3583-DBBA-48EF-9E48-81B782E64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677539"/>
          </a:xfrm>
          <a:custGeom>
            <a:avLst/>
            <a:gdLst>
              <a:gd name="connsiteX0" fmla="*/ 0 w 12192000"/>
              <a:gd name="connsiteY0" fmla="*/ 0 h 4677539"/>
              <a:gd name="connsiteX1" fmla="*/ 12192000 w 12192000"/>
              <a:gd name="connsiteY1" fmla="*/ 0 h 4677539"/>
              <a:gd name="connsiteX2" fmla="*/ 12192000 w 12192000"/>
              <a:gd name="connsiteY2" fmla="*/ 1407886 h 4677539"/>
              <a:gd name="connsiteX3" fmla="*/ 12192000 w 12192000"/>
              <a:gd name="connsiteY3" fmla="*/ 2326996 h 4677539"/>
              <a:gd name="connsiteX4" fmla="*/ 12192000 w 12192000"/>
              <a:gd name="connsiteY4" fmla="*/ 4312090 h 4677539"/>
              <a:gd name="connsiteX5" fmla="*/ 12022667 w 12192000"/>
              <a:gd name="connsiteY5" fmla="*/ 4359836 h 4677539"/>
              <a:gd name="connsiteX6" fmla="*/ 11852804 w 12192000"/>
              <a:gd name="connsiteY6" fmla="*/ 4403632 h 4677539"/>
              <a:gd name="connsiteX7" fmla="*/ 11682412 w 12192000"/>
              <a:gd name="connsiteY7" fmla="*/ 4444198 h 4677539"/>
              <a:gd name="connsiteX8" fmla="*/ 11510962 w 12192000"/>
              <a:gd name="connsiteY8" fmla="*/ 4481173 h 4677539"/>
              <a:gd name="connsiteX9" fmla="*/ 11338454 w 12192000"/>
              <a:gd name="connsiteY9" fmla="*/ 4515277 h 4677539"/>
              <a:gd name="connsiteX10" fmla="*/ 11165417 w 12192000"/>
              <a:gd name="connsiteY10" fmla="*/ 4545432 h 4677539"/>
              <a:gd name="connsiteX11" fmla="*/ 10991321 w 12192000"/>
              <a:gd name="connsiteY11" fmla="*/ 4573074 h 4677539"/>
              <a:gd name="connsiteX12" fmla="*/ 10816696 w 12192000"/>
              <a:gd name="connsiteY12" fmla="*/ 4596767 h 4677539"/>
              <a:gd name="connsiteX13" fmla="*/ 10642071 w 12192000"/>
              <a:gd name="connsiteY13" fmla="*/ 4617588 h 4677539"/>
              <a:gd name="connsiteX14" fmla="*/ 10465858 w 12192000"/>
              <a:gd name="connsiteY14" fmla="*/ 4635179 h 4677539"/>
              <a:gd name="connsiteX15" fmla="*/ 10289117 w 12192000"/>
              <a:gd name="connsiteY15" fmla="*/ 4649538 h 4677539"/>
              <a:gd name="connsiteX16" fmla="*/ 10111846 w 12192000"/>
              <a:gd name="connsiteY16" fmla="*/ 4661026 h 4677539"/>
              <a:gd name="connsiteX17" fmla="*/ 9933517 w 12192000"/>
              <a:gd name="connsiteY17" fmla="*/ 4669641 h 4677539"/>
              <a:gd name="connsiteX18" fmla="*/ 9755188 w 12192000"/>
              <a:gd name="connsiteY18" fmla="*/ 4675026 h 4677539"/>
              <a:gd name="connsiteX19" fmla="*/ 9575271 w 12192000"/>
              <a:gd name="connsiteY19" fmla="*/ 4677539 h 4677539"/>
              <a:gd name="connsiteX20" fmla="*/ 9395354 w 12192000"/>
              <a:gd name="connsiteY20" fmla="*/ 4676821 h 4677539"/>
              <a:gd name="connsiteX21" fmla="*/ 9214908 w 12192000"/>
              <a:gd name="connsiteY21" fmla="*/ 4673590 h 4677539"/>
              <a:gd name="connsiteX22" fmla="*/ 9033404 w 12192000"/>
              <a:gd name="connsiteY22" fmla="*/ 4666770 h 4677539"/>
              <a:gd name="connsiteX23" fmla="*/ 8851371 w 12192000"/>
              <a:gd name="connsiteY23" fmla="*/ 4657795 h 4677539"/>
              <a:gd name="connsiteX24" fmla="*/ 8668279 w 12192000"/>
              <a:gd name="connsiteY24" fmla="*/ 4645948 h 4677539"/>
              <a:gd name="connsiteX25" fmla="*/ 8484658 w 12192000"/>
              <a:gd name="connsiteY25" fmla="*/ 4631230 h 4677539"/>
              <a:gd name="connsiteX26" fmla="*/ 8301037 w 12192000"/>
              <a:gd name="connsiteY26" fmla="*/ 4613639 h 4677539"/>
              <a:gd name="connsiteX27" fmla="*/ 8116887 w 12192000"/>
              <a:gd name="connsiteY27" fmla="*/ 4593536 h 4677539"/>
              <a:gd name="connsiteX28" fmla="*/ 7931679 w 12192000"/>
              <a:gd name="connsiteY28" fmla="*/ 4570561 h 4677539"/>
              <a:gd name="connsiteX29" fmla="*/ 7745941 w 12192000"/>
              <a:gd name="connsiteY29" fmla="*/ 4544714 h 4677539"/>
              <a:gd name="connsiteX30" fmla="*/ 7559146 w 12192000"/>
              <a:gd name="connsiteY30" fmla="*/ 4516713 h 4677539"/>
              <a:gd name="connsiteX31" fmla="*/ 7372350 w 12192000"/>
              <a:gd name="connsiteY31" fmla="*/ 4485840 h 4677539"/>
              <a:gd name="connsiteX32" fmla="*/ 7185025 w 12192000"/>
              <a:gd name="connsiteY32" fmla="*/ 4452813 h 4677539"/>
              <a:gd name="connsiteX33" fmla="*/ 6996641 w 12192000"/>
              <a:gd name="connsiteY33" fmla="*/ 4417274 h 4677539"/>
              <a:gd name="connsiteX34" fmla="*/ 6807729 w 12192000"/>
              <a:gd name="connsiteY34" fmla="*/ 4378862 h 4677539"/>
              <a:gd name="connsiteX35" fmla="*/ 6618816 w 12192000"/>
              <a:gd name="connsiteY35" fmla="*/ 4338296 h 4677539"/>
              <a:gd name="connsiteX36" fmla="*/ 6428846 w 12192000"/>
              <a:gd name="connsiteY36" fmla="*/ 4295218 h 4677539"/>
              <a:gd name="connsiteX37" fmla="*/ 6229350 w 12192000"/>
              <a:gd name="connsiteY37" fmla="*/ 4252140 h 4677539"/>
              <a:gd name="connsiteX38" fmla="*/ 6030384 w 12192000"/>
              <a:gd name="connsiteY38" fmla="*/ 4211215 h 4677539"/>
              <a:gd name="connsiteX39" fmla="*/ 5830887 w 12192000"/>
              <a:gd name="connsiteY39" fmla="*/ 4172086 h 4677539"/>
              <a:gd name="connsiteX40" fmla="*/ 5631392 w 12192000"/>
              <a:gd name="connsiteY40" fmla="*/ 4135469 h 4677539"/>
              <a:gd name="connsiteX41" fmla="*/ 5431366 w 12192000"/>
              <a:gd name="connsiteY41" fmla="*/ 4101006 h 4677539"/>
              <a:gd name="connsiteX42" fmla="*/ 5231871 w 12192000"/>
              <a:gd name="connsiteY42" fmla="*/ 4068338 h 4677539"/>
              <a:gd name="connsiteX43" fmla="*/ 5031316 w 12192000"/>
              <a:gd name="connsiteY43" fmla="*/ 4038901 h 4677539"/>
              <a:gd name="connsiteX44" fmla="*/ 4831821 w 12192000"/>
              <a:gd name="connsiteY44" fmla="*/ 4011618 h 4677539"/>
              <a:gd name="connsiteX45" fmla="*/ 4631267 w 12192000"/>
              <a:gd name="connsiteY45" fmla="*/ 3986848 h 4677539"/>
              <a:gd name="connsiteX46" fmla="*/ 4431771 w 12192000"/>
              <a:gd name="connsiteY46" fmla="*/ 3964591 h 4677539"/>
              <a:gd name="connsiteX47" fmla="*/ 4231216 w 12192000"/>
              <a:gd name="connsiteY47" fmla="*/ 3944847 h 4677539"/>
              <a:gd name="connsiteX48" fmla="*/ 4031191 w 12192000"/>
              <a:gd name="connsiteY48" fmla="*/ 3928692 h 4677539"/>
              <a:gd name="connsiteX49" fmla="*/ 3830638 w 12192000"/>
              <a:gd name="connsiteY49" fmla="*/ 3914692 h 4677539"/>
              <a:gd name="connsiteX50" fmla="*/ 3630083 w 12192000"/>
              <a:gd name="connsiteY50" fmla="*/ 3903563 h 4677539"/>
              <a:gd name="connsiteX51" fmla="*/ 3429529 w 12192000"/>
              <a:gd name="connsiteY51" fmla="*/ 3895307 h 4677539"/>
              <a:gd name="connsiteX52" fmla="*/ 3228446 w 12192000"/>
              <a:gd name="connsiteY52" fmla="*/ 3890640 h 4677539"/>
              <a:gd name="connsiteX53" fmla="*/ 3028421 w 12192000"/>
              <a:gd name="connsiteY53" fmla="*/ 3888486 h 4677539"/>
              <a:gd name="connsiteX54" fmla="*/ 2826808 w 12192000"/>
              <a:gd name="connsiteY54" fmla="*/ 3889922 h 4677539"/>
              <a:gd name="connsiteX55" fmla="*/ 2625725 w 12192000"/>
              <a:gd name="connsiteY55" fmla="*/ 3894589 h 4677539"/>
              <a:gd name="connsiteX56" fmla="*/ 2424642 w 12192000"/>
              <a:gd name="connsiteY56" fmla="*/ 3902486 h 4677539"/>
              <a:gd name="connsiteX57" fmla="*/ 2223558 w 12192000"/>
              <a:gd name="connsiteY57" fmla="*/ 3913615 h 4677539"/>
              <a:gd name="connsiteX58" fmla="*/ 2021417 w 12192000"/>
              <a:gd name="connsiteY58" fmla="*/ 3928333 h 4677539"/>
              <a:gd name="connsiteX59" fmla="*/ 1820333 w 12192000"/>
              <a:gd name="connsiteY59" fmla="*/ 3946283 h 4677539"/>
              <a:gd name="connsiteX60" fmla="*/ 1618721 w 12192000"/>
              <a:gd name="connsiteY60" fmla="*/ 3967822 h 4677539"/>
              <a:gd name="connsiteX61" fmla="*/ 1416579 w 12192000"/>
              <a:gd name="connsiteY61" fmla="*/ 3993310 h 4677539"/>
              <a:gd name="connsiteX62" fmla="*/ 1214438 w 12192000"/>
              <a:gd name="connsiteY62" fmla="*/ 4022388 h 4677539"/>
              <a:gd name="connsiteX63" fmla="*/ 1012825 w 12192000"/>
              <a:gd name="connsiteY63" fmla="*/ 4055415 h 4677539"/>
              <a:gd name="connsiteX64" fmla="*/ 810683 w 12192000"/>
              <a:gd name="connsiteY64" fmla="*/ 4092390 h 4677539"/>
              <a:gd name="connsiteX65" fmla="*/ 608012 w 12192000"/>
              <a:gd name="connsiteY65" fmla="*/ 4132956 h 4677539"/>
              <a:gd name="connsiteX66" fmla="*/ 405342 w 12192000"/>
              <a:gd name="connsiteY66" fmla="*/ 4177470 h 4677539"/>
              <a:gd name="connsiteX67" fmla="*/ 202671 w 12192000"/>
              <a:gd name="connsiteY67" fmla="*/ 4226293 h 4677539"/>
              <a:gd name="connsiteX68" fmla="*/ 0 w 12192000"/>
              <a:gd name="connsiteY68" fmla="*/ 4279782 h 4677539"/>
              <a:gd name="connsiteX69" fmla="*/ 0 w 12192000"/>
              <a:gd name="connsiteY69" fmla="*/ 2326996 h 4677539"/>
              <a:gd name="connsiteX70" fmla="*/ 0 w 12192000"/>
              <a:gd name="connsiteY70" fmla="*/ 1407886 h 4677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2192000" h="4677539">
                <a:moveTo>
                  <a:pt x="0" y="0"/>
                </a:moveTo>
                <a:lnTo>
                  <a:pt x="12192000" y="0"/>
                </a:lnTo>
                <a:lnTo>
                  <a:pt x="12192000" y="1407886"/>
                </a:lnTo>
                <a:lnTo>
                  <a:pt x="12192000" y="2326996"/>
                </a:lnTo>
                <a:lnTo>
                  <a:pt x="12192000" y="4312090"/>
                </a:lnTo>
                <a:lnTo>
                  <a:pt x="12022667" y="4359836"/>
                </a:lnTo>
                <a:lnTo>
                  <a:pt x="11852804" y="4403632"/>
                </a:lnTo>
                <a:lnTo>
                  <a:pt x="11682412" y="4444198"/>
                </a:lnTo>
                <a:lnTo>
                  <a:pt x="11510962" y="4481173"/>
                </a:lnTo>
                <a:lnTo>
                  <a:pt x="11338454" y="4515277"/>
                </a:lnTo>
                <a:lnTo>
                  <a:pt x="11165417" y="4545432"/>
                </a:lnTo>
                <a:lnTo>
                  <a:pt x="10991321" y="4573074"/>
                </a:lnTo>
                <a:lnTo>
                  <a:pt x="10816696" y="4596767"/>
                </a:lnTo>
                <a:lnTo>
                  <a:pt x="10642071" y="4617588"/>
                </a:lnTo>
                <a:lnTo>
                  <a:pt x="10465858" y="4635179"/>
                </a:lnTo>
                <a:lnTo>
                  <a:pt x="10289117" y="4649538"/>
                </a:lnTo>
                <a:lnTo>
                  <a:pt x="10111846" y="4661026"/>
                </a:lnTo>
                <a:lnTo>
                  <a:pt x="9933517" y="4669641"/>
                </a:lnTo>
                <a:lnTo>
                  <a:pt x="9755188" y="4675026"/>
                </a:lnTo>
                <a:lnTo>
                  <a:pt x="9575271" y="4677539"/>
                </a:lnTo>
                <a:lnTo>
                  <a:pt x="9395354" y="4676821"/>
                </a:lnTo>
                <a:lnTo>
                  <a:pt x="9214908" y="4673590"/>
                </a:lnTo>
                <a:lnTo>
                  <a:pt x="9033404" y="4666770"/>
                </a:lnTo>
                <a:lnTo>
                  <a:pt x="8851371" y="4657795"/>
                </a:lnTo>
                <a:lnTo>
                  <a:pt x="8668279" y="4645948"/>
                </a:lnTo>
                <a:lnTo>
                  <a:pt x="8484658" y="4631230"/>
                </a:lnTo>
                <a:lnTo>
                  <a:pt x="8301037" y="4613639"/>
                </a:lnTo>
                <a:lnTo>
                  <a:pt x="8116887" y="4593536"/>
                </a:lnTo>
                <a:lnTo>
                  <a:pt x="7931679" y="4570561"/>
                </a:lnTo>
                <a:lnTo>
                  <a:pt x="7745941" y="4544714"/>
                </a:lnTo>
                <a:lnTo>
                  <a:pt x="7559146" y="4516713"/>
                </a:lnTo>
                <a:lnTo>
                  <a:pt x="7372350" y="4485840"/>
                </a:lnTo>
                <a:lnTo>
                  <a:pt x="7185025" y="4452813"/>
                </a:lnTo>
                <a:lnTo>
                  <a:pt x="6996641" y="4417274"/>
                </a:lnTo>
                <a:lnTo>
                  <a:pt x="6807729" y="4378862"/>
                </a:lnTo>
                <a:lnTo>
                  <a:pt x="6618816" y="4338296"/>
                </a:lnTo>
                <a:lnTo>
                  <a:pt x="6428846" y="4295218"/>
                </a:lnTo>
                <a:lnTo>
                  <a:pt x="6229350" y="4252140"/>
                </a:lnTo>
                <a:lnTo>
                  <a:pt x="6030384" y="4211215"/>
                </a:lnTo>
                <a:lnTo>
                  <a:pt x="5830887" y="4172086"/>
                </a:lnTo>
                <a:lnTo>
                  <a:pt x="5631392" y="4135469"/>
                </a:lnTo>
                <a:lnTo>
                  <a:pt x="5431366" y="4101006"/>
                </a:lnTo>
                <a:lnTo>
                  <a:pt x="5231871" y="4068338"/>
                </a:lnTo>
                <a:lnTo>
                  <a:pt x="5031316" y="4038901"/>
                </a:lnTo>
                <a:lnTo>
                  <a:pt x="4831821" y="4011618"/>
                </a:lnTo>
                <a:lnTo>
                  <a:pt x="4631267" y="3986848"/>
                </a:lnTo>
                <a:lnTo>
                  <a:pt x="4431771" y="3964591"/>
                </a:lnTo>
                <a:lnTo>
                  <a:pt x="4231216" y="3944847"/>
                </a:lnTo>
                <a:lnTo>
                  <a:pt x="4031191" y="3928692"/>
                </a:lnTo>
                <a:lnTo>
                  <a:pt x="3830638" y="3914692"/>
                </a:lnTo>
                <a:lnTo>
                  <a:pt x="3630083" y="3903563"/>
                </a:lnTo>
                <a:lnTo>
                  <a:pt x="3429529" y="3895307"/>
                </a:lnTo>
                <a:lnTo>
                  <a:pt x="3228446" y="3890640"/>
                </a:lnTo>
                <a:lnTo>
                  <a:pt x="3028421" y="3888486"/>
                </a:lnTo>
                <a:lnTo>
                  <a:pt x="2826808" y="3889922"/>
                </a:lnTo>
                <a:lnTo>
                  <a:pt x="2625725" y="3894589"/>
                </a:lnTo>
                <a:lnTo>
                  <a:pt x="2424642" y="3902486"/>
                </a:lnTo>
                <a:lnTo>
                  <a:pt x="2223558" y="3913615"/>
                </a:lnTo>
                <a:lnTo>
                  <a:pt x="2021417" y="3928333"/>
                </a:lnTo>
                <a:lnTo>
                  <a:pt x="1820333" y="3946283"/>
                </a:lnTo>
                <a:lnTo>
                  <a:pt x="1618721" y="3967822"/>
                </a:lnTo>
                <a:lnTo>
                  <a:pt x="1416579" y="3993310"/>
                </a:lnTo>
                <a:lnTo>
                  <a:pt x="1214438" y="4022388"/>
                </a:lnTo>
                <a:lnTo>
                  <a:pt x="1012825" y="4055415"/>
                </a:lnTo>
                <a:lnTo>
                  <a:pt x="810683" y="4092390"/>
                </a:lnTo>
                <a:lnTo>
                  <a:pt x="608012" y="4132956"/>
                </a:lnTo>
                <a:lnTo>
                  <a:pt x="405342" y="4177470"/>
                </a:lnTo>
                <a:lnTo>
                  <a:pt x="202671" y="4226293"/>
                </a:lnTo>
                <a:lnTo>
                  <a:pt x="0" y="4279782"/>
                </a:lnTo>
                <a:lnTo>
                  <a:pt x="0" y="2326996"/>
                </a:lnTo>
                <a:lnTo>
                  <a:pt x="0" y="1407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98053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26BC1E5-18A1-4F53-97EC-D408A8C341D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714499" y="1904999"/>
            <a:ext cx="1647825" cy="1570770"/>
          </a:xfrm>
          <a:custGeom>
            <a:avLst/>
            <a:gdLst>
              <a:gd name="connsiteX0" fmla="*/ 0 w 1647825"/>
              <a:gd name="connsiteY0" fmla="*/ 0 h 1570770"/>
              <a:gd name="connsiteX1" fmla="*/ 1647825 w 1647825"/>
              <a:gd name="connsiteY1" fmla="*/ 0 h 1570770"/>
              <a:gd name="connsiteX2" fmla="*/ 1647825 w 1647825"/>
              <a:gd name="connsiteY2" fmla="*/ 1570770 h 1570770"/>
              <a:gd name="connsiteX3" fmla="*/ 0 w 1647825"/>
              <a:gd name="connsiteY3" fmla="*/ 1570770 h 157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825" h="1570770">
                <a:moveTo>
                  <a:pt x="0" y="0"/>
                </a:moveTo>
                <a:lnTo>
                  <a:pt x="1647825" y="0"/>
                </a:lnTo>
                <a:lnTo>
                  <a:pt x="1647825" y="1570770"/>
                </a:lnTo>
                <a:lnTo>
                  <a:pt x="0" y="157077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36CCE8B0-1486-412D-960C-48BA3148BC8B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081462" y="1904999"/>
            <a:ext cx="1647825" cy="1570770"/>
          </a:xfrm>
          <a:custGeom>
            <a:avLst/>
            <a:gdLst>
              <a:gd name="connsiteX0" fmla="*/ 0 w 1647825"/>
              <a:gd name="connsiteY0" fmla="*/ 0 h 1570770"/>
              <a:gd name="connsiteX1" fmla="*/ 1647825 w 1647825"/>
              <a:gd name="connsiteY1" fmla="*/ 0 h 1570770"/>
              <a:gd name="connsiteX2" fmla="*/ 1647825 w 1647825"/>
              <a:gd name="connsiteY2" fmla="*/ 1570770 h 1570770"/>
              <a:gd name="connsiteX3" fmla="*/ 0 w 1647825"/>
              <a:gd name="connsiteY3" fmla="*/ 1570770 h 157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825" h="1570770">
                <a:moveTo>
                  <a:pt x="0" y="0"/>
                </a:moveTo>
                <a:lnTo>
                  <a:pt x="1647825" y="0"/>
                </a:lnTo>
                <a:lnTo>
                  <a:pt x="1647825" y="1570770"/>
                </a:lnTo>
                <a:lnTo>
                  <a:pt x="0" y="157077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B0DB52F8-FFD3-41DF-9855-D97FE573D18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434137" y="1904999"/>
            <a:ext cx="1647825" cy="1570770"/>
          </a:xfrm>
          <a:custGeom>
            <a:avLst/>
            <a:gdLst>
              <a:gd name="connsiteX0" fmla="*/ 0 w 1647825"/>
              <a:gd name="connsiteY0" fmla="*/ 0 h 1570770"/>
              <a:gd name="connsiteX1" fmla="*/ 1647825 w 1647825"/>
              <a:gd name="connsiteY1" fmla="*/ 0 h 1570770"/>
              <a:gd name="connsiteX2" fmla="*/ 1647825 w 1647825"/>
              <a:gd name="connsiteY2" fmla="*/ 1570770 h 1570770"/>
              <a:gd name="connsiteX3" fmla="*/ 0 w 1647825"/>
              <a:gd name="connsiteY3" fmla="*/ 1570770 h 157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825" h="1570770">
                <a:moveTo>
                  <a:pt x="0" y="0"/>
                </a:moveTo>
                <a:lnTo>
                  <a:pt x="1647825" y="0"/>
                </a:lnTo>
                <a:lnTo>
                  <a:pt x="1647825" y="1570770"/>
                </a:lnTo>
                <a:lnTo>
                  <a:pt x="0" y="157077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8614E635-BDF1-4315-BC93-ABD4C67C38B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801099" y="1904999"/>
            <a:ext cx="1647825" cy="1570770"/>
          </a:xfrm>
          <a:custGeom>
            <a:avLst/>
            <a:gdLst>
              <a:gd name="connsiteX0" fmla="*/ 0 w 1647825"/>
              <a:gd name="connsiteY0" fmla="*/ 0 h 1570770"/>
              <a:gd name="connsiteX1" fmla="*/ 1647825 w 1647825"/>
              <a:gd name="connsiteY1" fmla="*/ 0 h 1570770"/>
              <a:gd name="connsiteX2" fmla="*/ 1647825 w 1647825"/>
              <a:gd name="connsiteY2" fmla="*/ 1570770 h 1570770"/>
              <a:gd name="connsiteX3" fmla="*/ 0 w 1647825"/>
              <a:gd name="connsiteY3" fmla="*/ 1570770 h 157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825" h="1570770">
                <a:moveTo>
                  <a:pt x="0" y="0"/>
                </a:moveTo>
                <a:lnTo>
                  <a:pt x="1647825" y="0"/>
                </a:lnTo>
                <a:lnTo>
                  <a:pt x="1647825" y="1570770"/>
                </a:lnTo>
                <a:lnTo>
                  <a:pt x="0" y="157077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2F2F0349-EFB2-4FCA-91CD-4EEDFC0F5CB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714499" y="4181474"/>
            <a:ext cx="1647825" cy="1570770"/>
          </a:xfrm>
          <a:custGeom>
            <a:avLst/>
            <a:gdLst>
              <a:gd name="connsiteX0" fmla="*/ 0 w 1647825"/>
              <a:gd name="connsiteY0" fmla="*/ 0 h 1570770"/>
              <a:gd name="connsiteX1" fmla="*/ 1647825 w 1647825"/>
              <a:gd name="connsiteY1" fmla="*/ 0 h 1570770"/>
              <a:gd name="connsiteX2" fmla="*/ 1647825 w 1647825"/>
              <a:gd name="connsiteY2" fmla="*/ 1570770 h 1570770"/>
              <a:gd name="connsiteX3" fmla="*/ 0 w 1647825"/>
              <a:gd name="connsiteY3" fmla="*/ 1570770 h 157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825" h="1570770">
                <a:moveTo>
                  <a:pt x="0" y="0"/>
                </a:moveTo>
                <a:lnTo>
                  <a:pt x="1647825" y="0"/>
                </a:lnTo>
                <a:lnTo>
                  <a:pt x="1647825" y="1570770"/>
                </a:lnTo>
                <a:lnTo>
                  <a:pt x="0" y="157077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372C6A8E-C980-46DF-8755-429BAD53CED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081462" y="4181474"/>
            <a:ext cx="1647825" cy="1570770"/>
          </a:xfrm>
          <a:custGeom>
            <a:avLst/>
            <a:gdLst>
              <a:gd name="connsiteX0" fmla="*/ 0 w 1647825"/>
              <a:gd name="connsiteY0" fmla="*/ 0 h 1570770"/>
              <a:gd name="connsiteX1" fmla="*/ 1647825 w 1647825"/>
              <a:gd name="connsiteY1" fmla="*/ 0 h 1570770"/>
              <a:gd name="connsiteX2" fmla="*/ 1647825 w 1647825"/>
              <a:gd name="connsiteY2" fmla="*/ 1570770 h 1570770"/>
              <a:gd name="connsiteX3" fmla="*/ 0 w 1647825"/>
              <a:gd name="connsiteY3" fmla="*/ 1570770 h 157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825" h="1570770">
                <a:moveTo>
                  <a:pt x="0" y="0"/>
                </a:moveTo>
                <a:lnTo>
                  <a:pt x="1647825" y="0"/>
                </a:lnTo>
                <a:lnTo>
                  <a:pt x="1647825" y="1570770"/>
                </a:lnTo>
                <a:lnTo>
                  <a:pt x="0" y="157077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CB88E3F2-FE37-477E-92FE-DDB78E95885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434137" y="4181474"/>
            <a:ext cx="1647825" cy="1570770"/>
          </a:xfrm>
          <a:custGeom>
            <a:avLst/>
            <a:gdLst>
              <a:gd name="connsiteX0" fmla="*/ 0 w 1647825"/>
              <a:gd name="connsiteY0" fmla="*/ 0 h 1570770"/>
              <a:gd name="connsiteX1" fmla="*/ 1647825 w 1647825"/>
              <a:gd name="connsiteY1" fmla="*/ 0 h 1570770"/>
              <a:gd name="connsiteX2" fmla="*/ 1647825 w 1647825"/>
              <a:gd name="connsiteY2" fmla="*/ 1570770 h 1570770"/>
              <a:gd name="connsiteX3" fmla="*/ 0 w 1647825"/>
              <a:gd name="connsiteY3" fmla="*/ 1570770 h 157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825" h="1570770">
                <a:moveTo>
                  <a:pt x="0" y="0"/>
                </a:moveTo>
                <a:lnTo>
                  <a:pt x="1647825" y="0"/>
                </a:lnTo>
                <a:lnTo>
                  <a:pt x="1647825" y="1570770"/>
                </a:lnTo>
                <a:lnTo>
                  <a:pt x="0" y="157077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CA49CFE9-59D5-4890-B0E7-C12DEAF78E7D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1099" y="4181474"/>
            <a:ext cx="1647825" cy="1570770"/>
          </a:xfrm>
          <a:custGeom>
            <a:avLst/>
            <a:gdLst>
              <a:gd name="connsiteX0" fmla="*/ 0 w 1647825"/>
              <a:gd name="connsiteY0" fmla="*/ 0 h 1570770"/>
              <a:gd name="connsiteX1" fmla="*/ 1647825 w 1647825"/>
              <a:gd name="connsiteY1" fmla="*/ 0 h 1570770"/>
              <a:gd name="connsiteX2" fmla="*/ 1647825 w 1647825"/>
              <a:gd name="connsiteY2" fmla="*/ 1570770 h 1570770"/>
              <a:gd name="connsiteX3" fmla="*/ 0 w 1647825"/>
              <a:gd name="connsiteY3" fmla="*/ 1570770 h 157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825" h="1570770">
                <a:moveTo>
                  <a:pt x="0" y="0"/>
                </a:moveTo>
                <a:lnTo>
                  <a:pt x="1647825" y="0"/>
                </a:lnTo>
                <a:lnTo>
                  <a:pt x="1647825" y="1570770"/>
                </a:lnTo>
                <a:lnTo>
                  <a:pt x="0" y="157077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074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AF9D84E-B730-4982-AAD1-FD5885FB6C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575" y="2124074"/>
            <a:ext cx="3044824" cy="2505076"/>
          </a:xfrm>
          <a:custGeom>
            <a:avLst/>
            <a:gdLst>
              <a:gd name="connsiteX0" fmla="*/ 0 w 3044824"/>
              <a:gd name="connsiteY0" fmla="*/ 0 h 2505076"/>
              <a:gd name="connsiteX1" fmla="*/ 3044824 w 3044824"/>
              <a:gd name="connsiteY1" fmla="*/ 0 h 2505076"/>
              <a:gd name="connsiteX2" fmla="*/ 3044824 w 3044824"/>
              <a:gd name="connsiteY2" fmla="*/ 2505076 h 2505076"/>
              <a:gd name="connsiteX3" fmla="*/ 0 w 3044824"/>
              <a:gd name="connsiteY3" fmla="*/ 2505076 h 250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824" h="2505076">
                <a:moveTo>
                  <a:pt x="0" y="0"/>
                </a:moveTo>
                <a:lnTo>
                  <a:pt x="3044824" y="0"/>
                </a:lnTo>
                <a:lnTo>
                  <a:pt x="3044824" y="2505076"/>
                </a:lnTo>
                <a:lnTo>
                  <a:pt x="0" y="2505076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5DA452F-E587-409B-96C8-F1CDE3414CD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570414" y="2124073"/>
            <a:ext cx="3044824" cy="2505076"/>
          </a:xfrm>
          <a:custGeom>
            <a:avLst/>
            <a:gdLst>
              <a:gd name="connsiteX0" fmla="*/ 0 w 3044824"/>
              <a:gd name="connsiteY0" fmla="*/ 0 h 2505076"/>
              <a:gd name="connsiteX1" fmla="*/ 3044824 w 3044824"/>
              <a:gd name="connsiteY1" fmla="*/ 0 h 2505076"/>
              <a:gd name="connsiteX2" fmla="*/ 3044824 w 3044824"/>
              <a:gd name="connsiteY2" fmla="*/ 2505076 h 2505076"/>
              <a:gd name="connsiteX3" fmla="*/ 0 w 3044824"/>
              <a:gd name="connsiteY3" fmla="*/ 2505076 h 250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824" h="2505076">
                <a:moveTo>
                  <a:pt x="0" y="0"/>
                </a:moveTo>
                <a:lnTo>
                  <a:pt x="3044824" y="0"/>
                </a:lnTo>
                <a:lnTo>
                  <a:pt x="3044824" y="2505076"/>
                </a:lnTo>
                <a:lnTo>
                  <a:pt x="0" y="2505076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00DF14B-3335-49B9-9ED9-1B5CC5234B2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604251" y="2124073"/>
            <a:ext cx="3044824" cy="2505076"/>
          </a:xfrm>
          <a:custGeom>
            <a:avLst/>
            <a:gdLst>
              <a:gd name="connsiteX0" fmla="*/ 0 w 3044824"/>
              <a:gd name="connsiteY0" fmla="*/ 0 h 2505076"/>
              <a:gd name="connsiteX1" fmla="*/ 3044824 w 3044824"/>
              <a:gd name="connsiteY1" fmla="*/ 0 h 2505076"/>
              <a:gd name="connsiteX2" fmla="*/ 3044824 w 3044824"/>
              <a:gd name="connsiteY2" fmla="*/ 2505076 h 2505076"/>
              <a:gd name="connsiteX3" fmla="*/ 0 w 3044824"/>
              <a:gd name="connsiteY3" fmla="*/ 2505076 h 250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824" h="2505076">
                <a:moveTo>
                  <a:pt x="0" y="0"/>
                </a:moveTo>
                <a:lnTo>
                  <a:pt x="3044824" y="0"/>
                </a:lnTo>
                <a:lnTo>
                  <a:pt x="3044824" y="2505076"/>
                </a:lnTo>
                <a:lnTo>
                  <a:pt x="0" y="2505076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826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AB7DF43-F7D5-4E39-A659-A90B1157B7E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6823" y="2296628"/>
            <a:ext cx="2117260" cy="2130993"/>
          </a:xfrm>
          <a:custGeom>
            <a:avLst/>
            <a:gdLst>
              <a:gd name="connsiteX0" fmla="*/ 0 w 2117260"/>
              <a:gd name="connsiteY0" fmla="*/ 0 h 2130993"/>
              <a:gd name="connsiteX1" fmla="*/ 2117260 w 2117260"/>
              <a:gd name="connsiteY1" fmla="*/ 0 h 2130993"/>
              <a:gd name="connsiteX2" fmla="*/ 2117260 w 2117260"/>
              <a:gd name="connsiteY2" fmla="*/ 2130993 h 2130993"/>
              <a:gd name="connsiteX3" fmla="*/ 0 w 2117260"/>
              <a:gd name="connsiteY3" fmla="*/ 2130993 h 213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7260" h="2130993">
                <a:moveTo>
                  <a:pt x="0" y="0"/>
                </a:moveTo>
                <a:lnTo>
                  <a:pt x="2117260" y="0"/>
                </a:lnTo>
                <a:lnTo>
                  <a:pt x="2117260" y="2130993"/>
                </a:lnTo>
                <a:lnTo>
                  <a:pt x="0" y="213099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75466A-F66A-48B8-B779-B9098DD06B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02779" y="2296628"/>
            <a:ext cx="2117260" cy="2130993"/>
          </a:xfrm>
          <a:custGeom>
            <a:avLst/>
            <a:gdLst>
              <a:gd name="connsiteX0" fmla="*/ 0 w 2117260"/>
              <a:gd name="connsiteY0" fmla="*/ 0 h 2130993"/>
              <a:gd name="connsiteX1" fmla="*/ 2117260 w 2117260"/>
              <a:gd name="connsiteY1" fmla="*/ 0 h 2130993"/>
              <a:gd name="connsiteX2" fmla="*/ 2117260 w 2117260"/>
              <a:gd name="connsiteY2" fmla="*/ 2130993 h 2130993"/>
              <a:gd name="connsiteX3" fmla="*/ 1382880 w 2117260"/>
              <a:gd name="connsiteY3" fmla="*/ 2130993 h 2130993"/>
              <a:gd name="connsiteX4" fmla="*/ 302140 w 2117260"/>
              <a:gd name="connsiteY4" fmla="*/ 2130993 h 2130993"/>
              <a:gd name="connsiteX5" fmla="*/ 0 w 2117260"/>
              <a:gd name="connsiteY5" fmla="*/ 2130993 h 213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7260" h="2130993">
                <a:moveTo>
                  <a:pt x="0" y="0"/>
                </a:moveTo>
                <a:lnTo>
                  <a:pt x="2117260" y="0"/>
                </a:lnTo>
                <a:lnTo>
                  <a:pt x="2117260" y="2130993"/>
                </a:lnTo>
                <a:lnTo>
                  <a:pt x="1382880" y="2130993"/>
                </a:lnTo>
                <a:lnTo>
                  <a:pt x="302140" y="2130993"/>
                </a:lnTo>
                <a:lnTo>
                  <a:pt x="0" y="213099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600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>
            <a:extLst>
              <a:ext uri="{FF2B5EF4-FFF2-40B4-BE49-F238E27FC236}">
                <a16:creationId xmlns:a16="http://schemas.microsoft.com/office/drawing/2014/main" id="{022BAD0D-431A-4078-87B9-C1636C0720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2019300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748E220-4C4A-4FF1-9E87-09AE88A7C53B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065316" y="981075"/>
            <a:ext cx="2144900" cy="2144898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55AA1B5B-C41C-4329-ADEA-2E5501EFE822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862616" y="981075"/>
            <a:ext cx="2144900" cy="2144898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73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6">
            <a:extLst>
              <a:ext uri="{FF2B5EF4-FFF2-40B4-BE49-F238E27FC236}">
                <a16:creationId xmlns:a16="http://schemas.microsoft.com/office/drawing/2014/main" id="{4E753BB3-B583-4DF1-A08E-A8375B30AF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72700" y="0"/>
            <a:ext cx="2019300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0">
            <a:extLst>
              <a:ext uri="{FF2B5EF4-FFF2-40B4-BE49-F238E27FC236}">
                <a16:creationId xmlns:a16="http://schemas.microsoft.com/office/drawing/2014/main" id="{1ADD6939-67E5-4EE5-83F7-E690806689F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255316" y="981075"/>
            <a:ext cx="2144900" cy="2144898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34C78B01-B073-49B7-B145-52AC5BE5CE3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052616" y="981075"/>
            <a:ext cx="2144900" cy="2144898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15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0E3FF94-6467-4BAE-B3CE-5AA58F9D4D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2600" y="0"/>
            <a:ext cx="6629400" cy="6858000"/>
          </a:xfrm>
          <a:custGeom>
            <a:avLst/>
            <a:gdLst>
              <a:gd name="connsiteX0" fmla="*/ 2840658 w 6629400"/>
              <a:gd name="connsiteY0" fmla="*/ 0 h 6858000"/>
              <a:gd name="connsiteX1" fmla="*/ 3095625 w 6629400"/>
              <a:gd name="connsiteY1" fmla="*/ 0 h 6858000"/>
              <a:gd name="connsiteX2" fmla="*/ 6408125 w 6629400"/>
              <a:gd name="connsiteY2" fmla="*/ 0 h 6858000"/>
              <a:gd name="connsiteX3" fmla="*/ 6629400 w 6629400"/>
              <a:gd name="connsiteY3" fmla="*/ 0 h 6858000"/>
              <a:gd name="connsiteX4" fmla="*/ 6629400 w 6629400"/>
              <a:gd name="connsiteY4" fmla="*/ 6858000 h 6858000"/>
              <a:gd name="connsiteX5" fmla="*/ 3567467 w 6629400"/>
              <a:gd name="connsiteY5" fmla="*/ 6858000 h 6858000"/>
              <a:gd name="connsiteX6" fmla="*/ 3095625 w 6629400"/>
              <a:gd name="connsiteY6" fmla="*/ 6858000 h 6858000"/>
              <a:gd name="connsiteX7" fmla="*/ 0 w 6629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29400" h="6858000">
                <a:moveTo>
                  <a:pt x="2840658" y="0"/>
                </a:moveTo>
                <a:lnTo>
                  <a:pt x="3095625" y="0"/>
                </a:lnTo>
                <a:lnTo>
                  <a:pt x="6408125" y="0"/>
                </a:lnTo>
                <a:lnTo>
                  <a:pt x="6629400" y="0"/>
                </a:lnTo>
                <a:lnTo>
                  <a:pt x="6629400" y="6858000"/>
                </a:lnTo>
                <a:lnTo>
                  <a:pt x="3567467" y="6858000"/>
                </a:lnTo>
                <a:lnTo>
                  <a:pt x="30956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DB3ED79-6CED-40DD-A8C3-3339B7DFF65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61801"/>
            <a:ext cx="6894285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E19CCBB-5E96-489E-8335-1EFF9874C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1" y="455085"/>
            <a:ext cx="6894285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884933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5B9646-4D0F-4829-9469-2DF5D633FB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5250" y="2019299"/>
            <a:ext cx="2568575" cy="3362326"/>
          </a:xfrm>
          <a:custGeom>
            <a:avLst/>
            <a:gdLst>
              <a:gd name="connsiteX0" fmla="*/ 0 w 3044824"/>
              <a:gd name="connsiteY0" fmla="*/ 0 h 2505076"/>
              <a:gd name="connsiteX1" fmla="*/ 3044824 w 3044824"/>
              <a:gd name="connsiteY1" fmla="*/ 0 h 2505076"/>
              <a:gd name="connsiteX2" fmla="*/ 3044824 w 3044824"/>
              <a:gd name="connsiteY2" fmla="*/ 2505076 h 2505076"/>
              <a:gd name="connsiteX3" fmla="*/ 0 w 3044824"/>
              <a:gd name="connsiteY3" fmla="*/ 2505076 h 250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824" h="2505076">
                <a:moveTo>
                  <a:pt x="0" y="0"/>
                </a:moveTo>
                <a:lnTo>
                  <a:pt x="3044824" y="0"/>
                </a:lnTo>
                <a:lnTo>
                  <a:pt x="3044824" y="2505076"/>
                </a:lnTo>
                <a:lnTo>
                  <a:pt x="0" y="2505076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9049CB9-77F2-44A9-B90E-4A0286337A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18063" y="2019299"/>
            <a:ext cx="2568575" cy="3362326"/>
          </a:xfrm>
          <a:custGeom>
            <a:avLst/>
            <a:gdLst>
              <a:gd name="connsiteX0" fmla="*/ 0 w 3044824"/>
              <a:gd name="connsiteY0" fmla="*/ 0 h 2505076"/>
              <a:gd name="connsiteX1" fmla="*/ 3044824 w 3044824"/>
              <a:gd name="connsiteY1" fmla="*/ 0 h 2505076"/>
              <a:gd name="connsiteX2" fmla="*/ 3044824 w 3044824"/>
              <a:gd name="connsiteY2" fmla="*/ 2505076 h 2505076"/>
              <a:gd name="connsiteX3" fmla="*/ 0 w 3044824"/>
              <a:gd name="connsiteY3" fmla="*/ 2505076 h 250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824" h="2505076">
                <a:moveTo>
                  <a:pt x="0" y="0"/>
                </a:moveTo>
                <a:lnTo>
                  <a:pt x="3044824" y="0"/>
                </a:lnTo>
                <a:lnTo>
                  <a:pt x="3044824" y="2505076"/>
                </a:lnTo>
                <a:lnTo>
                  <a:pt x="0" y="2505076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97B4BD-9F17-48DD-89F3-119E3757538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70875" y="2019299"/>
            <a:ext cx="2568575" cy="3362326"/>
          </a:xfrm>
          <a:custGeom>
            <a:avLst/>
            <a:gdLst>
              <a:gd name="connsiteX0" fmla="*/ 0 w 3044824"/>
              <a:gd name="connsiteY0" fmla="*/ 0 h 2505076"/>
              <a:gd name="connsiteX1" fmla="*/ 3044824 w 3044824"/>
              <a:gd name="connsiteY1" fmla="*/ 0 h 2505076"/>
              <a:gd name="connsiteX2" fmla="*/ 3044824 w 3044824"/>
              <a:gd name="connsiteY2" fmla="*/ 2505076 h 2505076"/>
              <a:gd name="connsiteX3" fmla="*/ 0 w 3044824"/>
              <a:gd name="connsiteY3" fmla="*/ 2505076 h 250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824" h="2505076">
                <a:moveTo>
                  <a:pt x="0" y="0"/>
                </a:moveTo>
                <a:lnTo>
                  <a:pt x="3044824" y="0"/>
                </a:lnTo>
                <a:lnTo>
                  <a:pt x="3044824" y="2505076"/>
                </a:lnTo>
                <a:lnTo>
                  <a:pt x="0" y="2505076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958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6ECC7D5-52C6-40E4-9C99-B3B1CE022F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0186" y="1863302"/>
            <a:ext cx="2177861" cy="2177949"/>
          </a:xfrm>
          <a:custGeom>
            <a:avLst/>
            <a:gdLst>
              <a:gd name="connsiteX0" fmla="*/ 1092694 w 2177861"/>
              <a:gd name="connsiteY0" fmla="*/ 1 h 2177949"/>
              <a:gd name="connsiteX1" fmla="*/ 1292765 w 2177861"/>
              <a:gd name="connsiteY1" fmla="*/ 82148 h 2177949"/>
              <a:gd name="connsiteX2" fmla="*/ 2094475 w 2177861"/>
              <a:gd name="connsiteY2" fmla="*/ 878909 h 2177949"/>
              <a:gd name="connsiteX3" fmla="*/ 2095713 w 2177861"/>
              <a:gd name="connsiteY3" fmla="*/ 1278539 h 2177949"/>
              <a:gd name="connsiteX4" fmla="*/ 1284725 w 2177861"/>
              <a:gd name="connsiteY4" fmla="*/ 2094564 h 2177949"/>
              <a:gd name="connsiteX5" fmla="*/ 885096 w 2177861"/>
              <a:gd name="connsiteY5" fmla="*/ 2095801 h 2177949"/>
              <a:gd name="connsiteX6" fmla="*/ 83386 w 2177861"/>
              <a:gd name="connsiteY6" fmla="*/ 1299040 h 2177949"/>
              <a:gd name="connsiteX7" fmla="*/ 82148 w 2177861"/>
              <a:gd name="connsiteY7" fmla="*/ 899411 h 2177949"/>
              <a:gd name="connsiteX8" fmla="*/ 893136 w 2177861"/>
              <a:gd name="connsiteY8" fmla="*/ 83386 h 2177949"/>
              <a:gd name="connsiteX9" fmla="*/ 1092694 w 2177861"/>
              <a:gd name="connsiteY9" fmla="*/ 1 h 217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77861" h="2177949">
                <a:moveTo>
                  <a:pt x="1092694" y="1"/>
                </a:moveTo>
                <a:cubicBezTo>
                  <a:pt x="1165013" y="-223"/>
                  <a:pt x="1237417" y="27142"/>
                  <a:pt x="1292765" y="82148"/>
                </a:cubicBezTo>
                <a:lnTo>
                  <a:pt x="2094475" y="878909"/>
                </a:lnTo>
                <a:cubicBezTo>
                  <a:pt x="2205172" y="988922"/>
                  <a:pt x="2205726" y="1167842"/>
                  <a:pt x="2095713" y="1278539"/>
                </a:cubicBezTo>
                <a:lnTo>
                  <a:pt x="1284725" y="2094564"/>
                </a:lnTo>
                <a:cubicBezTo>
                  <a:pt x="1174712" y="2205260"/>
                  <a:pt x="995792" y="2205814"/>
                  <a:pt x="885096" y="2095801"/>
                </a:cubicBezTo>
                <a:lnTo>
                  <a:pt x="83386" y="1299040"/>
                </a:lnTo>
                <a:cubicBezTo>
                  <a:pt x="-27311" y="1189027"/>
                  <a:pt x="-27865" y="1010107"/>
                  <a:pt x="82148" y="899411"/>
                </a:cubicBezTo>
                <a:lnTo>
                  <a:pt x="893136" y="83386"/>
                </a:lnTo>
                <a:cubicBezTo>
                  <a:pt x="948142" y="28037"/>
                  <a:pt x="1020376" y="225"/>
                  <a:pt x="1092694" y="1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ctr" anchorCtr="1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3C2CE22-46A1-4E0E-A67C-8630B62EFD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24202" y="1863302"/>
            <a:ext cx="2177861" cy="2177949"/>
          </a:xfrm>
          <a:custGeom>
            <a:avLst/>
            <a:gdLst>
              <a:gd name="connsiteX0" fmla="*/ 1092694 w 2177861"/>
              <a:gd name="connsiteY0" fmla="*/ 1 h 2177949"/>
              <a:gd name="connsiteX1" fmla="*/ 1292765 w 2177861"/>
              <a:gd name="connsiteY1" fmla="*/ 82148 h 2177949"/>
              <a:gd name="connsiteX2" fmla="*/ 2094475 w 2177861"/>
              <a:gd name="connsiteY2" fmla="*/ 878909 h 2177949"/>
              <a:gd name="connsiteX3" fmla="*/ 2095713 w 2177861"/>
              <a:gd name="connsiteY3" fmla="*/ 1278539 h 2177949"/>
              <a:gd name="connsiteX4" fmla="*/ 1284725 w 2177861"/>
              <a:gd name="connsiteY4" fmla="*/ 2094564 h 2177949"/>
              <a:gd name="connsiteX5" fmla="*/ 885096 w 2177861"/>
              <a:gd name="connsiteY5" fmla="*/ 2095801 h 2177949"/>
              <a:gd name="connsiteX6" fmla="*/ 83386 w 2177861"/>
              <a:gd name="connsiteY6" fmla="*/ 1299040 h 2177949"/>
              <a:gd name="connsiteX7" fmla="*/ 82148 w 2177861"/>
              <a:gd name="connsiteY7" fmla="*/ 899411 h 2177949"/>
              <a:gd name="connsiteX8" fmla="*/ 893136 w 2177861"/>
              <a:gd name="connsiteY8" fmla="*/ 83386 h 2177949"/>
              <a:gd name="connsiteX9" fmla="*/ 1092694 w 2177861"/>
              <a:gd name="connsiteY9" fmla="*/ 1 h 217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77861" h="2177949">
                <a:moveTo>
                  <a:pt x="1092694" y="1"/>
                </a:moveTo>
                <a:cubicBezTo>
                  <a:pt x="1165013" y="-223"/>
                  <a:pt x="1237417" y="27142"/>
                  <a:pt x="1292765" y="82148"/>
                </a:cubicBezTo>
                <a:lnTo>
                  <a:pt x="2094475" y="878909"/>
                </a:lnTo>
                <a:cubicBezTo>
                  <a:pt x="2205172" y="988922"/>
                  <a:pt x="2205726" y="1167842"/>
                  <a:pt x="2095713" y="1278539"/>
                </a:cubicBezTo>
                <a:lnTo>
                  <a:pt x="1284725" y="2094564"/>
                </a:lnTo>
                <a:cubicBezTo>
                  <a:pt x="1174712" y="2205260"/>
                  <a:pt x="995793" y="2205814"/>
                  <a:pt x="885096" y="2095801"/>
                </a:cubicBezTo>
                <a:lnTo>
                  <a:pt x="83386" y="1299040"/>
                </a:lnTo>
                <a:cubicBezTo>
                  <a:pt x="-27311" y="1189027"/>
                  <a:pt x="-27865" y="1010107"/>
                  <a:pt x="82148" y="899411"/>
                </a:cubicBezTo>
                <a:lnTo>
                  <a:pt x="893136" y="83386"/>
                </a:lnTo>
                <a:cubicBezTo>
                  <a:pt x="948143" y="28037"/>
                  <a:pt x="1020376" y="225"/>
                  <a:pt x="1092694" y="1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ctr" anchorCtr="1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78DEDDCC-054B-45BB-AD5A-43D4D81CC60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8218" y="1863302"/>
            <a:ext cx="2177861" cy="2177949"/>
          </a:xfrm>
          <a:custGeom>
            <a:avLst/>
            <a:gdLst>
              <a:gd name="connsiteX0" fmla="*/ 1092694 w 2177861"/>
              <a:gd name="connsiteY0" fmla="*/ 1 h 2177949"/>
              <a:gd name="connsiteX1" fmla="*/ 1292765 w 2177861"/>
              <a:gd name="connsiteY1" fmla="*/ 82148 h 2177949"/>
              <a:gd name="connsiteX2" fmla="*/ 2094475 w 2177861"/>
              <a:gd name="connsiteY2" fmla="*/ 878909 h 2177949"/>
              <a:gd name="connsiteX3" fmla="*/ 2095713 w 2177861"/>
              <a:gd name="connsiteY3" fmla="*/ 1278539 h 2177949"/>
              <a:gd name="connsiteX4" fmla="*/ 1284725 w 2177861"/>
              <a:gd name="connsiteY4" fmla="*/ 2094564 h 2177949"/>
              <a:gd name="connsiteX5" fmla="*/ 885096 w 2177861"/>
              <a:gd name="connsiteY5" fmla="*/ 2095801 h 2177949"/>
              <a:gd name="connsiteX6" fmla="*/ 83386 w 2177861"/>
              <a:gd name="connsiteY6" fmla="*/ 1299040 h 2177949"/>
              <a:gd name="connsiteX7" fmla="*/ 82148 w 2177861"/>
              <a:gd name="connsiteY7" fmla="*/ 899411 h 2177949"/>
              <a:gd name="connsiteX8" fmla="*/ 893136 w 2177861"/>
              <a:gd name="connsiteY8" fmla="*/ 83386 h 2177949"/>
              <a:gd name="connsiteX9" fmla="*/ 1092694 w 2177861"/>
              <a:gd name="connsiteY9" fmla="*/ 1 h 217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77861" h="2177949">
                <a:moveTo>
                  <a:pt x="1092694" y="1"/>
                </a:moveTo>
                <a:cubicBezTo>
                  <a:pt x="1165013" y="-223"/>
                  <a:pt x="1237417" y="27142"/>
                  <a:pt x="1292765" y="82148"/>
                </a:cubicBezTo>
                <a:lnTo>
                  <a:pt x="2094475" y="878909"/>
                </a:lnTo>
                <a:cubicBezTo>
                  <a:pt x="2205172" y="988922"/>
                  <a:pt x="2205726" y="1167842"/>
                  <a:pt x="2095713" y="1278539"/>
                </a:cubicBezTo>
                <a:lnTo>
                  <a:pt x="1284725" y="2094564"/>
                </a:lnTo>
                <a:cubicBezTo>
                  <a:pt x="1174712" y="2205260"/>
                  <a:pt x="995793" y="2205814"/>
                  <a:pt x="885096" y="2095801"/>
                </a:cubicBezTo>
                <a:lnTo>
                  <a:pt x="83386" y="1299040"/>
                </a:lnTo>
                <a:cubicBezTo>
                  <a:pt x="-27311" y="1189027"/>
                  <a:pt x="-27865" y="1010107"/>
                  <a:pt x="82148" y="899411"/>
                </a:cubicBezTo>
                <a:lnTo>
                  <a:pt x="893136" y="83386"/>
                </a:lnTo>
                <a:cubicBezTo>
                  <a:pt x="948143" y="28037"/>
                  <a:pt x="1020376" y="225"/>
                  <a:pt x="1092694" y="1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ctr" anchorCtr="1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3F13C95-7EC0-46C5-B61E-3433ADE448A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92233" y="1863302"/>
            <a:ext cx="2177861" cy="2177949"/>
          </a:xfrm>
          <a:custGeom>
            <a:avLst/>
            <a:gdLst>
              <a:gd name="connsiteX0" fmla="*/ 1092694 w 2177861"/>
              <a:gd name="connsiteY0" fmla="*/ 1 h 2177949"/>
              <a:gd name="connsiteX1" fmla="*/ 1292765 w 2177861"/>
              <a:gd name="connsiteY1" fmla="*/ 82148 h 2177949"/>
              <a:gd name="connsiteX2" fmla="*/ 2094475 w 2177861"/>
              <a:gd name="connsiteY2" fmla="*/ 878909 h 2177949"/>
              <a:gd name="connsiteX3" fmla="*/ 2095713 w 2177861"/>
              <a:gd name="connsiteY3" fmla="*/ 1278539 h 2177949"/>
              <a:gd name="connsiteX4" fmla="*/ 1284725 w 2177861"/>
              <a:gd name="connsiteY4" fmla="*/ 2094564 h 2177949"/>
              <a:gd name="connsiteX5" fmla="*/ 885096 w 2177861"/>
              <a:gd name="connsiteY5" fmla="*/ 2095801 h 2177949"/>
              <a:gd name="connsiteX6" fmla="*/ 83386 w 2177861"/>
              <a:gd name="connsiteY6" fmla="*/ 1299040 h 2177949"/>
              <a:gd name="connsiteX7" fmla="*/ 82148 w 2177861"/>
              <a:gd name="connsiteY7" fmla="*/ 899411 h 2177949"/>
              <a:gd name="connsiteX8" fmla="*/ 893136 w 2177861"/>
              <a:gd name="connsiteY8" fmla="*/ 83386 h 2177949"/>
              <a:gd name="connsiteX9" fmla="*/ 1092694 w 2177861"/>
              <a:gd name="connsiteY9" fmla="*/ 1 h 217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77861" h="2177949">
                <a:moveTo>
                  <a:pt x="1092694" y="1"/>
                </a:moveTo>
                <a:cubicBezTo>
                  <a:pt x="1165013" y="-223"/>
                  <a:pt x="1237417" y="27142"/>
                  <a:pt x="1292765" y="82148"/>
                </a:cubicBezTo>
                <a:lnTo>
                  <a:pt x="2094475" y="878909"/>
                </a:lnTo>
                <a:cubicBezTo>
                  <a:pt x="2205172" y="988922"/>
                  <a:pt x="2205726" y="1167842"/>
                  <a:pt x="2095713" y="1278539"/>
                </a:cubicBezTo>
                <a:lnTo>
                  <a:pt x="1284725" y="2094564"/>
                </a:lnTo>
                <a:cubicBezTo>
                  <a:pt x="1174712" y="2205260"/>
                  <a:pt x="995792" y="2205814"/>
                  <a:pt x="885096" y="2095801"/>
                </a:cubicBezTo>
                <a:lnTo>
                  <a:pt x="83386" y="1299040"/>
                </a:lnTo>
                <a:cubicBezTo>
                  <a:pt x="-27311" y="1189027"/>
                  <a:pt x="-27865" y="1010107"/>
                  <a:pt x="82148" y="899411"/>
                </a:cubicBezTo>
                <a:lnTo>
                  <a:pt x="893136" y="83386"/>
                </a:lnTo>
                <a:cubicBezTo>
                  <a:pt x="948143" y="28037"/>
                  <a:pt x="1020376" y="225"/>
                  <a:pt x="1092694" y="1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ctr" anchorCtr="1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6289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E26F7F60-F927-4500-BDF1-1AF956C2F3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4650" y="676275"/>
            <a:ext cx="2133600" cy="311467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C49C9A25-1E43-44AC-B52E-A3DA0A4DF3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39275" y="676275"/>
            <a:ext cx="2133600" cy="311467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09DDEB5B-497D-4A46-8E5F-8E51B4C484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9348" y="676275"/>
            <a:ext cx="2133600" cy="311467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1515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327E2804-5EC8-47FE-867F-A396C3B980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125905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6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014FC7C-1865-444F-B66C-FB11004E6D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326547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>
            <a:extLst>
              <a:ext uri="{FF2B5EF4-FFF2-40B4-BE49-F238E27FC236}">
                <a16:creationId xmlns:a16="http://schemas.microsoft.com/office/drawing/2014/main" id="{05FD0C98-4EA6-425D-99D4-E7E0F3337D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895725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DB0D5EE-B694-4B1D-9CA0-4D0C1B41462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46600" y="1161801"/>
            <a:ext cx="7121525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F9525E4-62AD-41B8-872C-6323A8B58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6600" y="455085"/>
            <a:ext cx="7121525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3939493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61B5829-14FE-4BD0-B41B-9EB50B1753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5024387" cy="6858000"/>
          </a:xfrm>
          <a:custGeom>
            <a:avLst/>
            <a:gdLst>
              <a:gd name="connsiteX0" fmla="*/ 0 w 5024387"/>
              <a:gd name="connsiteY0" fmla="*/ 0 h 6858000"/>
              <a:gd name="connsiteX1" fmla="*/ 3895725 w 5024387"/>
              <a:gd name="connsiteY1" fmla="*/ 0 h 6858000"/>
              <a:gd name="connsiteX2" fmla="*/ 5024387 w 5024387"/>
              <a:gd name="connsiteY2" fmla="*/ 0 h 6858000"/>
              <a:gd name="connsiteX3" fmla="*/ 5024387 w 5024387"/>
              <a:gd name="connsiteY3" fmla="*/ 6858000 h 6858000"/>
              <a:gd name="connsiteX4" fmla="*/ 3895725 w 5024387"/>
              <a:gd name="connsiteY4" fmla="*/ 6858000 h 6858000"/>
              <a:gd name="connsiteX5" fmla="*/ 0 w 502438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24387" h="6858000">
                <a:moveTo>
                  <a:pt x="0" y="0"/>
                </a:moveTo>
                <a:lnTo>
                  <a:pt x="3895725" y="0"/>
                </a:lnTo>
                <a:lnTo>
                  <a:pt x="5024387" y="0"/>
                </a:lnTo>
                <a:lnTo>
                  <a:pt x="5024387" y="6858000"/>
                </a:lnTo>
                <a:lnTo>
                  <a:pt x="38957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DB0D5EE-B694-4B1D-9CA0-4D0C1B41462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573026" y="1161801"/>
            <a:ext cx="6095099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F9525E4-62AD-41B8-872C-6323A8B58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3026" y="455085"/>
            <a:ext cx="6095099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1766727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61B5829-14FE-4BD0-B41B-9EB50B1753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2792" cy="6858000"/>
          </a:xfrm>
          <a:custGeom>
            <a:avLst/>
            <a:gdLst>
              <a:gd name="connsiteX0" fmla="*/ 0 w 5024387"/>
              <a:gd name="connsiteY0" fmla="*/ 0 h 6858000"/>
              <a:gd name="connsiteX1" fmla="*/ 3895725 w 5024387"/>
              <a:gd name="connsiteY1" fmla="*/ 0 h 6858000"/>
              <a:gd name="connsiteX2" fmla="*/ 5024387 w 5024387"/>
              <a:gd name="connsiteY2" fmla="*/ 0 h 6858000"/>
              <a:gd name="connsiteX3" fmla="*/ 5024387 w 5024387"/>
              <a:gd name="connsiteY3" fmla="*/ 6858000 h 6858000"/>
              <a:gd name="connsiteX4" fmla="*/ 3895725 w 5024387"/>
              <a:gd name="connsiteY4" fmla="*/ 6858000 h 6858000"/>
              <a:gd name="connsiteX5" fmla="*/ 0 w 502438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24387" h="6858000">
                <a:moveTo>
                  <a:pt x="0" y="0"/>
                </a:moveTo>
                <a:lnTo>
                  <a:pt x="3895725" y="0"/>
                </a:lnTo>
                <a:lnTo>
                  <a:pt x="5024387" y="0"/>
                </a:lnTo>
                <a:lnTo>
                  <a:pt x="5024387" y="6858000"/>
                </a:lnTo>
                <a:lnTo>
                  <a:pt x="38957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DB0D5EE-B694-4B1D-9CA0-4D0C1B41462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589486" y="1161801"/>
            <a:ext cx="5078639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F9525E4-62AD-41B8-872C-6323A8B58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9486" y="455085"/>
            <a:ext cx="5078639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4520987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85D0F82-5A11-458D-B755-547EC462D2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2700" y="2171699"/>
            <a:ext cx="2022475" cy="2022475"/>
          </a:xfrm>
          <a:custGeom>
            <a:avLst/>
            <a:gdLst>
              <a:gd name="connsiteX0" fmla="*/ 1009650 w 2022475"/>
              <a:gd name="connsiteY0" fmla="*/ 0 h 2022475"/>
              <a:gd name="connsiteX1" fmla="*/ 2022475 w 2022475"/>
              <a:gd name="connsiteY1" fmla="*/ 1012825 h 2022475"/>
              <a:gd name="connsiteX2" fmla="*/ 1012825 w 2022475"/>
              <a:gd name="connsiteY2" fmla="*/ 2022475 h 2022475"/>
              <a:gd name="connsiteX3" fmla="*/ 0 w 2022475"/>
              <a:gd name="connsiteY3" fmla="*/ 1009650 h 20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2475" h="2022475">
                <a:moveTo>
                  <a:pt x="1009650" y="0"/>
                </a:moveTo>
                <a:lnTo>
                  <a:pt x="2022475" y="1012825"/>
                </a:lnTo>
                <a:lnTo>
                  <a:pt x="1012825" y="2022475"/>
                </a:lnTo>
                <a:lnTo>
                  <a:pt x="0" y="1009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48C317A-FCFE-406A-96C8-1E08D66B1B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34100" y="3221036"/>
            <a:ext cx="2022475" cy="2022475"/>
          </a:xfrm>
          <a:custGeom>
            <a:avLst/>
            <a:gdLst>
              <a:gd name="connsiteX0" fmla="*/ 1009650 w 2022475"/>
              <a:gd name="connsiteY0" fmla="*/ 0 h 2022475"/>
              <a:gd name="connsiteX1" fmla="*/ 2022475 w 2022475"/>
              <a:gd name="connsiteY1" fmla="*/ 1012825 h 2022475"/>
              <a:gd name="connsiteX2" fmla="*/ 1012825 w 2022475"/>
              <a:gd name="connsiteY2" fmla="*/ 2022475 h 2022475"/>
              <a:gd name="connsiteX3" fmla="*/ 0 w 2022475"/>
              <a:gd name="connsiteY3" fmla="*/ 1009650 h 20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2475" h="2022475">
                <a:moveTo>
                  <a:pt x="1009650" y="0"/>
                </a:moveTo>
                <a:lnTo>
                  <a:pt x="2022475" y="1012825"/>
                </a:lnTo>
                <a:lnTo>
                  <a:pt x="1012825" y="2022475"/>
                </a:lnTo>
                <a:lnTo>
                  <a:pt x="0" y="1009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4F1DB12C-0690-4FD5-B0CD-2A8832685A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43219" y="3221036"/>
            <a:ext cx="2022475" cy="2022475"/>
          </a:xfrm>
          <a:custGeom>
            <a:avLst/>
            <a:gdLst>
              <a:gd name="connsiteX0" fmla="*/ 1009650 w 2022475"/>
              <a:gd name="connsiteY0" fmla="*/ 0 h 2022475"/>
              <a:gd name="connsiteX1" fmla="*/ 2022475 w 2022475"/>
              <a:gd name="connsiteY1" fmla="*/ 1012825 h 2022475"/>
              <a:gd name="connsiteX2" fmla="*/ 1012825 w 2022475"/>
              <a:gd name="connsiteY2" fmla="*/ 2022475 h 2022475"/>
              <a:gd name="connsiteX3" fmla="*/ 0 w 2022475"/>
              <a:gd name="connsiteY3" fmla="*/ 1009650 h 20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2475" h="2022475">
                <a:moveTo>
                  <a:pt x="1009650" y="0"/>
                </a:moveTo>
                <a:lnTo>
                  <a:pt x="2022475" y="1012825"/>
                </a:lnTo>
                <a:lnTo>
                  <a:pt x="1012825" y="2022475"/>
                </a:lnTo>
                <a:lnTo>
                  <a:pt x="0" y="1009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239C0ED-0232-4606-A63D-398AF662B3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4A7026FD-3B84-400E-B19C-12AF96C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54606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327E2804-5EC8-47FE-867F-A396C3B980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09774" y="0"/>
            <a:ext cx="5019675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0786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327E2804-5EC8-47FE-867F-A396C3B980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2997724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2578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327E2804-5EC8-47FE-867F-A396C3B980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4387849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68C44BF-DDE7-426F-950D-49DFE1681B4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51400" y="1161801"/>
            <a:ext cx="6816726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F8C5A74-B128-4691-B1EA-D702067AAC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1400" y="455085"/>
            <a:ext cx="6816726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2247981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6E3BB6B-A442-41D8-80D8-2DA098501B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97725" y="0"/>
            <a:ext cx="3104692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B91704F-A0F3-4FF6-B826-617926CDFA6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565902" y="1161801"/>
            <a:ext cx="5102224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24C503E0-ECE7-4B64-B785-D8A5BB8D5E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5902" y="455085"/>
            <a:ext cx="5102224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5463751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327E2804-5EC8-47FE-867F-A396C3B980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467100"/>
            <a:ext cx="12192000" cy="33909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9C0ED-0232-4606-A63D-398AF662B3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A7026FD-3B84-400E-B19C-12AF96C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54675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1CEC62-5D64-462E-9F69-056CB11D4A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-1"/>
            <a:ext cx="6629400" cy="6858000"/>
          </a:xfrm>
          <a:custGeom>
            <a:avLst/>
            <a:gdLst>
              <a:gd name="connsiteX0" fmla="*/ 0 w 6629400"/>
              <a:gd name="connsiteY0" fmla="*/ 0 h 6858000"/>
              <a:gd name="connsiteX1" fmla="*/ 221275 w 6629400"/>
              <a:gd name="connsiteY1" fmla="*/ 0 h 6858000"/>
              <a:gd name="connsiteX2" fmla="*/ 3533775 w 6629400"/>
              <a:gd name="connsiteY2" fmla="*/ 0 h 6858000"/>
              <a:gd name="connsiteX3" fmla="*/ 3788742 w 6629400"/>
              <a:gd name="connsiteY3" fmla="*/ 0 h 6858000"/>
              <a:gd name="connsiteX4" fmla="*/ 6629400 w 6629400"/>
              <a:gd name="connsiteY4" fmla="*/ 6858000 h 6858000"/>
              <a:gd name="connsiteX5" fmla="*/ 3533775 w 6629400"/>
              <a:gd name="connsiteY5" fmla="*/ 6858000 h 6858000"/>
              <a:gd name="connsiteX6" fmla="*/ 3061933 w 6629400"/>
              <a:gd name="connsiteY6" fmla="*/ 6858000 h 6858000"/>
              <a:gd name="connsiteX7" fmla="*/ 0 w 6629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29400" h="6858000">
                <a:moveTo>
                  <a:pt x="0" y="0"/>
                </a:moveTo>
                <a:lnTo>
                  <a:pt x="221275" y="0"/>
                </a:lnTo>
                <a:lnTo>
                  <a:pt x="3533775" y="0"/>
                </a:lnTo>
                <a:lnTo>
                  <a:pt x="3788742" y="0"/>
                </a:lnTo>
                <a:lnTo>
                  <a:pt x="6629400" y="6858000"/>
                </a:lnTo>
                <a:lnTo>
                  <a:pt x="3533775" y="6858000"/>
                </a:lnTo>
                <a:lnTo>
                  <a:pt x="3061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DB3ED79-6CED-40DD-A8C3-3339B7DFF65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00" y="1161801"/>
            <a:ext cx="6589486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E19CCBB-5E96-489E-8335-1EFF9874C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0" y="455085"/>
            <a:ext cx="6589486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78860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F9972E-A5C0-4314-B9AB-55228C9175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36823" cy="6858000"/>
          </a:xfrm>
          <a:custGeom>
            <a:avLst/>
            <a:gdLst>
              <a:gd name="connsiteX0" fmla="*/ 0 w 7236823"/>
              <a:gd name="connsiteY0" fmla="*/ 0 h 6858000"/>
              <a:gd name="connsiteX1" fmla="*/ 7236823 w 7236823"/>
              <a:gd name="connsiteY1" fmla="*/ 0 h 6858000"/>
              <a:gd name="connsiteX2" fmla="*/ 7236823 w 7236823"/>
              <a:gd name="connsiteY2" fmla="*/ 4594 h 6858000"/>
              <a:gd name="connsiteX3" fmla="*/ 7128384 w 7236823"/>
              <a:gd name="connsiteY3" fmla="*/ 13797 h 6858000"/>
              <a:gd name="connsiteX4" fmla="*/ 7006506 w 7236823"/>
              <a:gd name="connsiteY4" fmla="*/ 31308 h 6858000"/>
              <a:gd name="connsiteX5" fmla="*/ 6887808 w 7236823"/>
              <a:gd name="connsiteY5" fmla="*/ 55187 h 6858000"/>
              <a:gd name="connsiteX6" fmla="*/ 6773349 w 7236823"/>
              <a:gd name="connsiteY6" fmla="*/ 85964 h 6858000"/>
              <a:gd name="connsiteX7" fmla="*/ 6661539 w 7236823"/>
              <a:gd name="connsiteY7" fmla="*/ 122578 h 6858000"/>
              <a:gd name="connsiteX8" fmla="*/ 6552909 w 7236823"/>
              <a:gd name="connsiteY8" fmla="*/ 165029 h 6858000"/>
              <a:gd name="connsiteX9" fmla="*/ 6447988 w 7236823"/>
              <a:gd name="connsiteY9" fmla="*/ 213318 h 6858000"/>
              <a:gd name="connsiteX10" fmla="*/ 6346776 w 7236823"/>
              <a:gd name="connsiteY10" fmla="*/ 267443 h 6858000"/>
              <a:gd name="connsiteX11" fmla="*/ 6249274 w 7236823"/>
              <a:gd name="connsiteY11" fmla="*/ 326875 h 6858000"/>
              <a:gd name="connsiteX12" fmla="*/ 6155481 w 7236823"/>
              <a:gd name="connsiteY12" fmla="*/ 390552 h 6858000"/>
              <a:gd name="connsiteX13" fmla="*/ 6065397 w 7236823"/>
              <a:gd name="connsiteY13" fmla="*/ 460596 h 6858000"/>
              <a:gd name="connsiteX14" fmla="*/ 5979554 w 7236823"/>
              <a:gd name="connsiteY14" fmla="*/ 534886 h 6858000"/>
              <a:gd name="connsiteX15" fmla="*/ 5896358 w 7236823"/>
              <a:gd name="connsiteY15" fmla="*/ 613421 h 6858000"/>
              <a:gd name="connsiteX16" fmla="*/ 5817932 w 7236823"/>
              <a:gd name="connsiteY16" fmla="*/ 696201 h 6858000"/>
              <a:gd name="connsiteX17" fmla="*/ 5743216 w 7236823"/>
              <a:gd name="connsiteY17" fmla="*/ 783226 h 6858000"/>
              <a:gd name="connsiteX18" fmla="*/ 5673270 w 7236823"/>
              <a:gd name="connsiteY18" fmla="*/ 873965 h 6858000"/>
              <a:gd name="connsiteX19" fmla="*/ 5606501 w 7236823"/>
              <a:gd name="connsiteY19" fmla="*/ 968950 h 6858000"/>
              <a:gd name="connsiteX20" fmla="*/ 5544502 w 7236823"/>
              <a:gd name="connsiteY20" fmla="*/ 1067119 h 6858000"/>
              <a:gd name="connsiteX21" fmla="*/ 5486213 w 7236823"/>
              <a:gd name="connsiteY21" fmla="*/ 1168471 h 6858000"/>
              <a:gd name="connsiteX22" fmla="*/ 5432692 w 7236823"/>
              <a:gd name="connsiteY22" fmla="*/ 1273007 h 6858000"/>
              <a:gd name="connsiteX23" fmla="*/ 5382881 w 7236823"/>
              <a:gd name="connsiteY23" fmla="*/ 1380197 h 6858000"/>
              <a:gd name="connsiteX24" fmla="*/ 5337840 w 7236823"/>
              <a:gd name="connsiteY24" fmla="*/ 1490039 h 6858000"/>
              <a:gd name="connsiteX25" fmla="*/ 5297568 w 7236823"/>
              <a:gd name="connsiteY25" fmla="*/ 1602535 h 6858000"/>
              <a:gd name="connsiteX26" fmla="*/ 5261533 w 7236823"/>
              <a:gd name="connsiteY26" fmla="*/ 1717684 h 6858000"/>
              <a:gd name="connsiteX27" fmla="*/ 5230799 w 7236823"/>
              <a:gd name="connsiteY27" fmla="*/ 1834425 h 6858000"/>
              <a:gd name="connsiteX28" fmla="*/ 5203774 w 7236823"/>
              <a:gd name="connsiteY28" fmla="*/ 1952758 h 6858000"/>
              <a:gd name="connsiteX29" fmla="*/ 5181518 w 7236823"/>
              <a:gd name="connsiteY29" fmla="*/ 2072683 h 6858000"/>
              <a:gd name="connsiteX30" fmla="*/ 5164561 w 7236823"/>
              <a:gd name="connsiteY30" fmla="*/ 2194730 h 6858000"/>
              <a:gd name="connsiteX31" fmla="*/ 5152373 w 7236823"/>
              <a:gd name="connsiteY31" fmla="*/ 2317308 h 6858000"/>
              <a:gd name="connsiteX32" fmla="*/ 5144426 w 7236823"/>
              <a:gd name="connsiteY32" fmla="*/ 2440947 h 6858000"/>
              <a:gd name="connsiteX33" fmla="*/ 5142305 w 7236823"/>
              <a:gd name="connsiteY33" fmla="*/ 2565648 h 6858000"/>
              <a:gd name="connsiteX34" fmla="*/ 5140715 w 7236823"/>
              <a:gd name="connsiteY34" fmla="*/ 2690349 h 6858000"/>
              <a:gd name="connsiteX35" fmla="*/ 5135946 w 7236823"/>
              <a:gd name="connsiteY35" fmla="*/ 2815580 h 6858000"/>
              <a:gd name="connsiteX36" fmla="*/ 5128528 w 7236823"/>
              <a:gd name="connsiteY36" fmla="*/ 2940811 h 6858000"/>
              <a:gd name="connsiteX37" fmla="*/ 5117930 w 7236823"/>
              <a:gd name="connsiteY37" fmla="*/ 3065511 h 6858000"/>
              <a:gd name="connsiteX38" fmla="*/ 5102562 w 7236823"/>
              <a:gd name="connsiteY38" fmla="*/ 3190212 h 6858000"/>
              <a:gd name="connsiteX39" fmla="*/ 5084546 w 7236823"/>
              <a:gd name="connsiteY39" fmla="*/ 3313320 h 6858000"/>
              <a:gd name="connsiteX40" fmla="*/ 5062290 w 7236823"/>
              <a:gd name="connsiteY40" fmla="*/ 3435898 h 6858000"/>
              <a:gd name="connsiteX41" fmla="*/ 5036324 w 7236823"/>
              <a:gd name="connsiteY41" fmla="*/ 3556354 h 6858000"/>
              <a:gd name="connsiteX42" fmla="*/ 5006120 w 7236823"/>
              <a:gd name="connsiteY42" fmla="*/ 3675217 h 6858000"/>
              <a:gd name="connsiteX43" fmla="*/ 4971676 w 7236823"/>
              <a:gd name="connsiteY43" fmla="*/ 3793020 h 6858000"/>
              <a:gd name="connsiteX44" fmla="*/ 4932463 w 7236823"/>
              <a:gd name="connsiteY44" fmla="*/ 3908169 h 6858000"/>
              <a:gd name="connsiteX45" fmla="*/ 4888481 w 7236823"/>
              <a:gd name="connsiteY45" fmla="*/ 4019603 h 6858000"/>
              <a:gd name="connsiteX46" fmla="*/ 4839730 w 7236823"/>
              <a:gd name="connsiteY46" fmla="*/ 4129976 h 6858000"/>
              <a:gd name="connsiteX47" fmla="*/ 4786210 w 7236823"/>
              <a:gd name="connsiteY47" fmla="*/ 4236105 h 6858000"/>
              <a:gd name="connsiteX48" fmla="*/ 4727391 w 7236823"/>
              <a:gd name="connsiteY48" fmla="*/ 4339049 h 6858000"/>
              <a:gd name="connsiteX49" fmla="*/ 4663272 w 7236823"/>
              <a:gd name="connsiteY49" fmla="*/ 4438809 h 6858000"/>
              <a:gd name="connsiteX50" fmla="*/ 4593855 w 7236823"/>
              <a:gd name="connsiteY50" fmla="*/ 4534325 h 6858000"/>
              <a:gd name="connsiteX51" fmla="*/ 4518609 w 7236823"/>
              <a:gd name="connsiteY51" fmla="*/ 4625595 h 6858000"/>
              <a:gd name="connsiteX52" fmla="*/ 4437533 w 7236823"/>
              <a:gd name="connsiteY52" fmla="*/ 4712620 h 6858000"/>
              <a:gd name="connsiteX53" fmla="*/ 4350099 w 7236823"/>
              <a:gd name="connsiteY53" fmla="*/ 4794869 h 6858000"/>
              <a:gd name="connsiteX54" fmla="*/ 4257366 w 7236823"/>
              <a:gd name="connsiteY54" fmla="*/ 4871812 h 6858000"/>
              <a:gd name="connsiteX55" fmla="*/ 4157745 w 7236823"/>
              <a:gd name="connsiteY55" fmla="*/ 4944510 h 6858000"/>
              <a:gd name="connsiteX56" fmla="*/ 4051764 w 7236823"/>
              <a:gd name="connsiteY56" fmla="*/ 5010309 h 6858000"/>
              <a:gd name="connsiteX57" fmla="*/ 3939424 w 7236823"/>
              <a:gd name="connsiteY57" fmla="*/ 5071333 h 6858000"/>
              <a:gd name="connsiteX58" fmla="*/ 3820196 w 7236823"/>
              <a:gd name="connsiteY58" fmla="*/ 5125989 h 6858000"/>
              <a:gd name="connsiteX59" fmla="*/ 3693019 w 7236823"/>
              <a:gd name="connsiteY59" fmla="*/ 5173747 h 6858000"/>
              <a:gd name="connsiteX60" fmla="*/ 3560013 w 7236823"/>
              <a:gd name="connsiteY60" fmla="*/ 5215137 h 6858000"/>
              <a:gd name="connsiteX61" fmla="*/ 3419059 w 7236823"/>
              <a:gd name="connsiteY61" fmla="*/ 5249628 h 6858000"/>
              <a:gd name="connsiteX62" fmla="*/ 3270686 w 7236823"/>
              <a:gd name="connsiteY62" fmla="*/ 5277222 h 6858000"/>
              <a:gd name="connsiteX63" fmla="*/ 3115424 w 7236823"/>
              <a:gd name="connsiteY63" fmla="*/ 5296855 h 6858000"/>
              <a:gd name="connsiteX64" fmla="*/ 2951683 w 7236823"/>
              <a:gd name="connsiteY64" fmla="*/ 5309591 h 6858000"/>
              <a:gd name="connsiteX65" fmla="*/ 2779995 w 7236823"/>
              <a:gd name="connsiteY65" fmla="*/ 5313305 h 6858000"/>
              <a:gd name="connsiteX66" fmla="*/ 2609896 w 7236823"/>
              <a:gd name="connsiteY66" fmla="*/ 5317550 h 6858000"/>
              <a:gd name="connsiteX67" fmla="*/ 2450395 w 7236823"/>
              <a:gd name="connsiteY67" fmla="*/ 5330816 h 6858000"/>
              <a:gd name="connsiteX68" fmla="*/ 2302022 w 7236823"/>
              <a:gd name="connsiteY68" fmla="*/ 5351511 h 6858000"/>
              <a:gd name="connsiteX69" fmla="*/ 2162657 w 7236823"/>
              <a:gd name="connsiteY69" fmla="*/ 5379635 h 6858000"/>
              <a:gd name="connsiteX70" fmla="*/ 2033361 w 7236823"/>
              <a:gd name="connsiteY70" fmla="*/ 5414658 h 6858000"/>
              <a:gd name="connsiteX71" fmla="*/ 1913602 w 7236823"/>
              <a:gd name="connsiteY71" fmla="*/ 5456048 h 6858000"/>
              <a:gd name="connsiteX72" fmla="*/ 1802853 w 7236823"/>
              <a:gd name="connsiteY72" fmla="*/ 5502213 h 6858000"/>
              <a:gd name="connsiteX73" fmla="*/ 1700581 w 7236823"/>
              <a:gd name="connsiteY73" fmla="*/ 5554747 h 6858000"/>
              <a:gd name="connsiteX74" fmla="*/ 1606788 w 7236823"/>
              <a:gd name="connsiteY74" fmla="*/ 5610995 h 6858000"/>
              <a:gd name="connsiteX75" fmla="*/ 1519884 w 7236823"/>
              <a:gd name="connsiteY75" fmla="*/ 5671488 h 6858000"/>
              <a:gd name="connsiteX76" fmla="*/ 1441458 w 7236823"/>
              <a:gd name="connsiteY76" fmla="*/ 5735695 h 6858000"/>
              <a:gd name="connsiteX77" fmla="*/ 1370451 w 7236823"/>
              <a:gd name="connsiteY77" fmla="*/ 5802025 h 6858000"/>
              <a:gd name="connsiteX78" fmla="*/ 1305803 w 7236823"/>
              <a:gd name="connsiteY78" fmla="*/ 5871539 h 6858000"/>
              <a:gd name="connsiteX79" fmla="*/ 1248043 w 7236823"/>
              <a:gd name="connsiteY79" fmla="*/ 5941584 h 6858000"/>
              <a:gd name="connsiteX80" fmla="*/ 1196643 w 7236823"/>
              <a:gd name="connsiteY80" fmla="*/ 6013220 h 6858000"/>
              <a:gd name="connsiteX81" fmla="*/ 1151071 w 7236823"/>
              <a:gd name="connsiteY81" fmla="*/ 6085918 h 6858000"/>
              <a:gd name="connsiteX82" fmla="*/ 1110268 w 7236823"/>
              <a:gd name="connsiteY82" fmla="*/ 6158085 h 6858000"/>
              <a:gd name="connsiteX83" fmla="*/ 1075295 w 7236823"/>
              <a:gd name="connsiteY83" fmla="*/ 6229722 h 6858000"/>
              <a:gd name="connsiteX84" fmla="*/ 1045090 w 7236823"/>
              <a:gd name="connsiteY84" fmla="*/ 6300828 h 6858000"/>
              <a:gd name="connsiteX85" fmla="*/ 1018595 w 7236823"/>
              <a:gd name="connsiteY85" fmla="*/ 6369280 h 6858000"/>
              <a:gd name="connsiteX86" fmla="*/ 996869 w 7236823"/>
              <a:gd name="connsiteY86" fmla="*/ 6436141 h 6858000"/>
              <a:gd name="connsiteX87" fmla="*/ 978322 w 7236823"/>
              <a:gd name="connsiteY87" fmla="*/ 6499818 h 6858000"/>
              <a:gd name="connsiteX88" fmla="*/ 964015 w 7236823"/>
              <a:gd name="connsiteY88" fmla="*/ 6560311 h 6858000"/>
              <a:gd name="connsiteX89" fmla="*/ 952357 w 7236823"/>
              <a:gd name="connsiteY89" fmla="*/ 6616559 h 6858000"/>
              <a:gd name="connsiteX90" fmla="*/ 943349 w 7236823"/>
              <a:gd name="connsiteY90" fmla="*/ 6669092 h 6858000"/>
              <a:gd name="connsiteX91" fmla="*/ 936460 w 7236823"/>
              <a:gd name="connsiteY91" fmla="*/ 6715258 h 6858000"/>
              <a:gd name="connsiteX92" fmla="*/ 931161 w 7236823"/>
              <a:gd name="connsiteY92" fmla="*/ 6757179 h 6858000"/>
              <a:gd name="connsiteX93" fmla="*/ 928512 w 7236823"/>
              <a:gd name="connsiteY93" fmla="*/ 6792201 h 6858000"/>
              <a:gd name="connsiteX94" fmla="*/ 925862 w 7236823"/>
              <a:gd name="connsiteY94" fmla="*/ 6841020 h 6858000"/>
              <a:gd name="connsiteX95" fmla="*/ 925862 w 7236823"/>
              <a:gd name="connsiteY95" fmla="*/ 6858000 h 6858000"/>
              <a:gd name="connsiteX96" fmla="*/ 0 w 7236823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236823" h="6858000">
                <a:moveTo>
                  <a:pt x="0" y="0"/>
                </a:moveTo>
                <a:lnTo>
                  <a:pt x="7236823" y="0"/>
                </a:lnTo>
                <a:lnTo>
                  <a:pt x="7236823" y="4594"/>
                </a:lnTo>
                <a:lnTo>
                  <a:pt x="7128384" y="13797"/>
                </a:lnTo>
                <a:lnTo>
                  <a:pt x="7006506" y="31308"/>
                </a:lnTo>
                <a:lnTo>
                  <a:pt x="6887808" y="55187"/>
                </a:lnTo>
                <a:lnTo>
                  <a:pt x="6773349" y="85964"/>
                </a:lnTo>
                <a:lnTo>
                  <a:pt x="6661539" y="122578"/>
                </a:lnTo>
                <a:lnTo>
                  <a:pt x="6552909" y="165029"/>
                </a:lnTo>
                <a:lnTo>
                  <a:pt x="6447988" y="213318"/>
                </a:lnTo>
                <a:lnTo>
                  <a:pt x="6346776" y="267443"/>
                </a:lnTo>
                <a:lnTo>
                  <a:pt x="6249274" y="326875"/>
                </a:lnTo>
                <a:lnTo>
                  <a:pt x="6155481" y="390552"/>
                </a:lnTo>
                <a:lnTo>
                  <a:pt x="6065397" y="460596"/>
                </a:lnTo>
                <a:lnTo>
                  <a:pt x="5979554" y="534886"/>
                </a:lnTo>
                <a:lnTo>
                  <a:pt x="5896358" y="613421"/>
                </a:lnTo>
                <a:lnTo>
                  <a:pt x="5817932" y="696201"/>
                </a:lnTo>
                <a:lnTo>
                  <a:pt x="5743216" y="783226"/>
                </a:lnTo>
                <a:lnTo>
                  <a:pt x="5673270" y="873965"/>
                </a:lnTo>
                <a:lnTo>
                  <a:pt x="5606501" y="968950"/>
                </a:lnTo>
                <a:lnTo>
                  <a:pt x="5544502" y="1067119"/>
                </a:lnTo>
                <a:lnTo>
                  <a:pt x="5486213" y="1168471"/>
                </a:lnTo>
                <a:lnTo>
                  <a:pt x="5432692" y="1273007"/>
                </a:lnTo>
                <a:lnTo>
                  <a:pt x="5382881" y="1380197"/>
                </a:lnTo>
                <a:lnTo>
                  <a:pt x="5337840" y="1490039"/>
                </a:lnTo>
                <a:lnTo>
                  <a:pt x="5297568" y="1602535"/>
                </a:lnTo>
                <a:lnTo>
                  <a:pt x="5261533" y="1717684"/>
                </a:lnTo>
                <a:lnTo>
                  <a:pt x="5230799" y="1834425"/>
                </a:lnTo>
                <a:lnTo>
                  <a:pt x="5203774" y="1952758"/>
                </a:lnTo>
                <a:lnTo>
                  <a:pt x="5181518" y="2072683"/>
                </a:lnTo>
                <a:lnTo>
                  <a:pt x="5164561" y="2194730"/>
                </a:lnTo>
                <a:lnTo>
                  <a:pt x="5152373" y="2317308"/>
                </a:lnTo>
                <a:lnTo>
                  <a:pt x="5144426" y="2440947"/>
                </a:lnTo>
                <a:lnTo>
                  <a:pt x="5142305" y="2565648"/>
                </a:lnTo>
                <a:lnTo>
                  <a:pt x="5140715" y="2690349"/>
                </a:lnTo>
                <a:lnTo>
                  <a:pt x="5135946" y="2815580"/>
                </a:lnTo>
                <a:lnTo>
                  <a:pt x="5128528" y="2940811"/>
                </a:lnTo>
                <a:lnTo>
                  <a:pt x="5117930" y="3065511"/>
                </a:lnTo>
                <a:lnTo>
                  <a:pt x="5102562" y="3190212"/>
                </a:lnTo>
                <a:lnTo>
                  <a:pt x="5084546" y="3313320"/>
                </a:lnTo>
                <a:lnTo>
                  <a:pt x="5062290" y="3435898"/>
                </a:lnTo>
                <a:lnTo>
                  <a:pt x="5036324" y="3556354"/>
                </a:lnTo>
                <a:lnTo>
                  <a:pt x="5006120" y="3675217"/>
                </a:lnTo>
                <a:lnTo>
                  <a:pt x="4971676" y="3793020"/>
                </a:lnTo>
                <a:lnTo>
                  <a:pt x="4932463" y="3908169"/>
                </a:lnTo>
                <a:lnTo>
                  <a:pt x="4888481" y="4019603"/>
                </a:lnTo>
                <a:lnTo>
                  <a:pt x="4839730" y="4129976"/>
                </a:lnTo>
                <a:lnTo>
                  <a:pt x="4786210" y="4236105"/>
                </a:lnTo>
                <a:lnTo>
                  <a:pt x="4727391" y="4339049"/>
                </a:lnTo>
                <a:lnTo>
                  <a:pt x="4663272" y="4438809"/>
                </a:lnTo>
                <a:lnTo>
                  <a:pt x="4593855" y="4534325"/>
                </a:lnTo>
                <a:lnTo>
                  <a:pt x="4518609" y="4625595"/>
                </a:lnTo>
                <a:lnTo>
                  <a:pt x="4437533" y="4712620"/>
                </a:lnTo>
                <a:lnTo>
                  <a:pt x="4350099" y="4794869"/>
                </a:lnTo>
                <a:lnTo>
                  <a:pt x="4257366" y="4871812"/>
                </a:lnTo>
                <a:lnTo>
                  <a:pt x="4157745" y="4944510"/>
                </a:lnTo>
                <a:lnTo>
                  <a:pt x="4051764" y="5010309"/>
                </a:lnTo>
                <a:lnTo>
                  <a:pt x="3939424" y="5071333"/>
                </a:lnTo>
                <a:lnTo>
                  <a:pt x="3820196" y="5125989"/>
                </a:lnTo>
                <a:lnTo>
                  <a:pt x="3693019" y="5173747"/>
                </a:lnTo>
                <a:lnTo>
                  <a:pt x="3560013" y="5215137"/>
                </a:lnTo>
                <a:lnTo>
                  <a:pt x="3419059" y="5249628"/>
                </a:lnTo>
                <a:lnTo>
                  <a:pt x="3270686" y="5277222"/>
                </a:lnTo>
                <a:lnTo>
                  <a:pt x="3115424" y="5296855"/>
                </a:lnTo>
                <a:lnTo>
                  <a:pt x="2951683" y="5309591"/>
                </a:lnTo>
                <a:lnTo>
                  <a:pt x="2779995" y="5313305"/>
                </a:lnTo>
                <a:lnTo>
                  <a:pt x="2609896" y="5317550"/>
                </a:lnTo>
                <a:lnTo>
                  <a:pt x="2450395" y="5330816"/>
                </a:lnTo>
                <a:lnTo>
                  <a:pt x="2302022" y="5351511"/>
                </a:lnTo>
                <a:lnTo>
                  <a:pt x="2162657" y="5379635"/>
                </a:lnTo>
                <a:lnTo>
                  <a:pt x="2033361" y="5414658"/>
                </a:lnTo>
                <a:lnTo>
                  <a:pt x="1913602" y="5456048"/>
                </a:lnTo>
                <a:lnTo>
                  <a:pt x="1802853" y="5502213"/>
                </a:lnTo>
                <a:lnTo>
                  <a:pt x="1700581" y="5554747"/>
                </a:lnTo>
                <a:lnTo>
                  <a:pt x="1606788" y="5610995"/>
                </a:lnTo>
                <a:lnTo>
                  <a:pt x="1519884" y="5671488"/>
                </a:lnTo>
                <a:lnTo>
                  <a:pt x="1441458" y="5735695"/>
                </a:lnTo>
                <a:lnTo>
                  <a:pt x="1370451" y="5802025"/>
                </a:lnTo>
                <a:lnTo>
                  <a:pt x="1305803" y="5871539"/>
                </a:lnTo>
                <a:lnTo>
                  <a:pt x="1248043" y="5941584"/>
                </a:lnTo>
                <a:lnTo>
                  <a:pt x="1196643" y="6013220"/>
                </a:lnTo>
                <a:lnTo>
                  <a:pt x="1151071" y="6085918"/>
                </a:lnTo>
                <a:lnTo>
                  <a:pt x="1110268" y="6158085"/>
                </a:lnTo>
                <a:lnTo>
                  <a:pt x="1075295" y="6229722"/>
                </a:lnTo>
                <a:lnTo>
                  <a:pt x="1045090" y="6300828"/>
                </a:lnTo>
                <a:lnTo>
                  <a:pt x="1018595" y="6369280"/>
                </a:lnTo>
                <a:lnTo>
                  <a:pt x="996869" y="6436141"/>
                </a:lnTo>
                <a:lnTo>
                  <a:pt x="978322" y="6499818"/>
                </a:lnTo>
                <a:lnTo>
                  <a:pt x="964015" y="6560311"/>
                </a:lnTo>
                <a:lnTo>
                  <a:pt x="952357" y="6616559"/>
                </a:lnTo>
                <a:lnTo>
                  <a:pt x="943349" y="6669092"/>
                </a:lnTo>
                <a:lnTo>
                  <a:pt x="936460" y="6715258"/>
                </a:lnTo>
                <a:lnTo>
                  <a:pt x="931161" y="6757179"/>
                </a:lnTo>
                <a:lnTo>
                  <a:pt x="928512" y="6792201"/>
                </a:lnTo>
                <a:lnTo>
                  <a:pt x="925862" y="6841020"/>
                </a:lnTo>
                <a:lnTo>
                  <a:pt x="92586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2430697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B61CEC62-5D64-462E-9F69-056CB11D4A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9460" y="-1"/>
            <a:ext cx="2922309" cy="240383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6">
            <a:extLst>
              <a:ext uri="{FF2B5EF4-FFF2-40B4-BE49-F238E27FC236}">
                <a16:creationId xmlns:a16="http://schemas.microsoft.com/office/drawing/2014/main" id="{C30A2FCA-0EDF-4DC9-BFC8-322202051B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29460" y="2648931"/>
            <a:ext cx="2922309" cy="4209069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7398557F-8550-4CA4-8F21-0C92A3EA65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68587" y="0"/>
            <a:ext cx="3123414" cy="4110087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6">
            <a:extLst>
              <a:ext uri="{FF2B5EF4-FFF2-40B4-BE49-F238E27FC236}">
                <a16:creationId xmlns:a16="http://schemas.microsoft.com/office/drawing/2014/main" id="{8D12C769-0EE2-4357-B3B0-11F133C568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68586" y="4279770"/>
            <a:ext cx="3123414" cy="2578229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7352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B61CEC62-5D64-462E-9F69-056CB11D4A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56840" y="-1"/>
            <a:ext cx="2922309" cy="240383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6">
            <a:extLst>
              <a:ext uri="{FF2B5EF4-FFF2-40B4-BE49-F238E27FC236}">
                <a16:creationId xmlns:a16="http://schemas.microsoft.com/office/drawing/2014/main" id="{C30A2FCA-0EDF-4DC9-BFC8-322202051B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56840" y="2648931"/>
            <a:ext cx="2922309" cy="4209069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7398557F-8550-4CA4-8F21-0C92A3EA65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123414" cy="4110087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6">
            <a:extLst>
              <a:ext uri="{FF2B5EF4-FFF2-40B4-BE49-F238E27FC236}">
                <a16:creationId xmlns:a16="http://schemas.microsoft.com/office/drawing/2014/main" id="{8D12C769-0EE2-4357-B3B0-11F133C568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4279770"/>
            <a:ext cx="3123414" cy="2578229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3580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9E6CD1C2-FF4A-41A6-89BC-EBF9D38FCB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32AF803A-0721-4AD2-A6EA-A4687044130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57338" y="1620866"/>
            <a:ext cx="3638550" cy="364807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68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>
            <a:extLst>
              <a:ext uri="{FF2B5EF4-FFF2-40B4-BE49-F238E27FC236}">
                <a16:creationId xmlns:a16="http://schemas.microsoft.com/office/drawing/2014/main" id="{5FC91F5C-09DB-40ED-969B-0C9401BFF7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52248" y="452487"/>
            <a:ext cx="3167406" cy="1677972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F56C7120-E91A-4DCC-95A5-35C7D77D4EC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52248" y="2300140"/>
            <a:ext cx="3167406" cy="1677971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6">
            <a:extLst>
              <a:ext uri="{FF2B5EF4-FFF2-40B4-BE49-F238E27FC236}">
                <a16:creationId xmlns:a16="http://schemas.microsoft.com/office/drawing/2014/main" id="{0DDBACF8-291D-47E3-BCDA-69BC0E0894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7616" y="452487"/>
            <a:ext cx="2705494" cy="3525624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05676549-4D90-402B-9BB2-298EBA7D4F7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21072" y="452486"/>
            <a:ext cx="2337848" cy="59436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FFCBE86A-9366-4173-9196-E8095E59FB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52248" y="4147792"/>
            <a:ext cx="6070862" cy="2248294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349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F56C7120-E91A-4DCC-95A5-35C7D77D4EC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8648" y="1871515"/>
            <a:ext cx="2291302" cy="313863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>
            <a:extLst>
              <a:ext uri="{FF2B5EF4-FFF2-40B4-BE49-F238E27FC236}">
                <a16:creationId xmlns:a16="http://schemas.microsoft.com/office/drawing/2014/main" id="{65616585-7B6D-4F91-9D7C-E202A86C351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348" y="1871515"/>
            <a:ext cx="2291302" cy="313863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6">
            <a:extLst>
              <a:ext uri="{FF2B5EF4-FFF2-40B4-BE49-F238E27FC236}">
                <a16:creationId xmlns:a16="http://schemas.microsoft.com/office/drawing/2014/main" id="{20A7077A-DAFE-4A04-9CED-E26AA13D1C9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24048" y="1871515"/>
            <a:ext cx="2291302" cy="313863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55E4FEDD-0C14-4AE3-8C52-7876C438CA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76748" y="1871515"/>
            <a:ext cx="2291302" cy="313863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239C0ED-0232-4606-A63D-398AF662B3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4A7026FD-3B84-400E-B19C-12AF96C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23181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239C0ED-0232-4606-A63D-398AF662B3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4A7026FD-3B84-400E-B19C-12AF96C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1D29B01-5E12-481E-B774-9642F6FB96A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8647" y="1871515"/>
            <a:ext cx="3024727" cy="394826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11314059-9A32-47BF-914D-7CF9CA52DA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6222" y="1871515"/>
            <a:ext cx="3024727" cy="394826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45B4E641-664C-4AB0-AF31-D555D983E3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24272" y="1871515"/>
            <a:ext cx="3024727" cy="394826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545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239C0ED-0232-4606-A63D-398AF662B3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4A7026FD-3B84-400E-B19C-12AF96C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16">
            <a:extLst>
              <a:ext uri="{FF2B5EF4-FFF2-40B4-BE49-F238E27FC236}">
                <a16:creationId xmlns:a16="http://schemas.microsoft.com/office/drawing/2014/main" id="{3731CDC9-9C65-4F54-9116-CDF4140595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71515"/>
            <a:ext cx="4059936" cy="342438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5EF3A4C5-A5C2-4D0B-A98C-3852A3A4D56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59936" y="1871514"/>
            <a:ext cx="4059936" cy="342438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62B3132B-DC96-4EFA-A012-20F071488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19872" y="1871514"/>
            <a:ext cx="4059936" cy="342438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0410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62B3132B-DC96-4EFA-A012-20F071488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4952" cy="388983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D36AF169-CDB5-4620-B9E2-73E31DDE8F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4952" y="-1"/>
            <a:ext cx="3044952" cy="388983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FDF9CFB7-A490-4168-8C4A-6CD8C4EB1C8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89904" y="-2"/>
            <a:ext cx="3044952" cy="388983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6E87B2CA-27C1-43A7-964D-BBC601E25D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34856" y="-3"/>
            <a:ext cx="3044952" cy="388983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539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2359B958-D469-4CCE-8EB5-7F51CEC849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419476"/>
            <a:ext cx="4059936" cy="3438524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DF213B79-639D-47BC-8104-F56422E0DC9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59936" y="3419475"/>
            <a:ext cx="4059936" cy="3438524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9EBCBCB6-D8BF-4105-8124-045E1E1159E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19872" y="3419475"/>
            <a:ext cx="4059936" cy="3438524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239C0ED-0232-4606-A63D-398AF662B3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A7026FD-3B84-400E-B19C-12AF96C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6055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6">
            <a:extLst>
              <a:ext uri="{FF2B5EF4-FFF2-40B4-BE49-F238E27FC236}">
                <a16:creationId xmlns:a16="http://schemas.microsoft.com/office/drawing/2014/main" id="{B6AFFC4C-A82E-4215-986D-E3C10B225C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48337" y="0"/>
            <a:ext cx="4443663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057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7452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6">
            <a:extLst>
              <a:ext uri="{FF2B5EF4-FFF2-40B4-BE49-F238E27FC236}">
                <a16:creationId xmlns:a16="http://schemas.microsoft.com/office/drawing/2014/main" id="{B6AFFC4C-A82E-4215-986D-E3C10B225C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5678905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DB3ED79-6CED-40DD-A8C3-3339B7DFF65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110514" y="1161801"/>
            <a:ext cx="5558972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E19CCBB-5E96-489E-8335-1EFF9874C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0514" y="455085"/>
            <a:ext cx="5558972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806345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8AEBF797-76D8-422C-8B45-2B0B0238335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88017" y="2916454"/>
            <a:ext cx="2569945" cy="3941546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20AC2437-B615-4ACB-847A-ADEDCF8D7D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57962" y="0"/>
            <a:ext cx="4434038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7327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16">
            <a:extLst>
              <a:ext uri="{FF2B5EF4-FFF2-40B4-BE49-F238E27FC236}">
                <a16:creationId xmlns:a16="http://schemas.microsoft.com/office/drawing/2014/main" id="{DED8A601-858F-450F-BB67-E9B1830D25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16">
            <a:extLst>
              <a:ext uri="{FF2B5EF4-FFF2-40B4-BE49-F238E27FC236}">
                <a16:creationId xmlns:a16="http://schemas.microsoft.com/office/drawing/2014/main" id="{05966FB1-4138-4FAA-B810-6EB537C860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80009" y="791851"/>
            <a:ext cx="2300139" cy="2318994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236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DF4A5B78-FECE-401E-8735-9D5BA32AC47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009067" y="981075"/>
            <a:ext cx="2144900" cy="2144898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A3B795DA-1665-4957-AB98-E031D0950D6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308859" y="981075"/>
            <a:ext cx="2144900" cy="2144898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0FAC0B32-DD59-495D-BA90-0945F6B0F97B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684816" y="981075"/>
            <a:ext cx="2144900" cy="2144898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888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D584030D-B06C-4963-B05D-D37209057F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3057525" cy="34385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1B4649B0-141C-4328-AD01-5D50EA16674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15050" y="0"/>
            <a:ext cx="3057525" cy="34385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41EF62-4251-4369-AB79-6B8B08CAAE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57525" y="3419475"/>
            <a:ext cx="3057525" cy="34385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75D6332-C765-46BC-9FA4-10631DE6B4D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2575" y="3419475"/>
            <a:ext cx="3057525" cy="34385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4374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D584030D-B06C-4963-B05D-D37209057F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34385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6">
            <a:extLst>
              <a:ext uri="{FF2B5EF4-FFF2-40B4-BE49-F238E27FC236}">
                <a16:creationId xmlns:a16="http://schemas.microsoft.com/office/drawing/2014/main" id="{436C17B3-6D59-4C23-930A-BB062B78C45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3419475"/>
            <a:ext cx="6096000" cy="34385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450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CF281BA7-8893-4B8C-8CE6-5EF573DA782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61145" y="550471"/>
            <a:ext cx="2144900" cy="2144898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8706CB55-309B-4D3A-9EB9-8DE6E33C470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965145" y="550471"/>
            <a:ext cx="2144900" cy="2144898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094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0D9FDFDC-CEC8-4A5B-85EE-F2B67EE4072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3057525" cy="34385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8FF778A0-A759-4F12-97DB-069F0C19850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57525" y="0"/>
            <a:ext cx="3057525" cy="34385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2A6ACD10-A4AD-4D80-ADF0-5C297E57F61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3438525"/>
            <a:ext cx="3057525" cy="34385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DEFCE3C4-8DDF-4ED5-A8D9-1985809AF3E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057525" y="3438525"/>
            <a:ext cx="3057525" cy="34385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172D56-6676-4385-8D82-EF05686E1FF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565902" y="1161801"/>
            <a:ext cx="5102224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BA95ECC-C5E3-435A-B6AA-43BD981AA2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5902" y="455085"/>
            <a:ext cx="5102224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1480450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B641314-3183-4E5E-8DCA-DF241163696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7594333" cy="6858001"/>
          </a:xfrm>
          <a:custGeom>
            <a:avLst/>
            <a:gdLst>
              <a:gd name="connsiteX0" fmla="*/ 3751875 w 7594333"/>
              <a:gd name="connsiteY0" fmla="*/ 0 h 6858001"/>
              <a:gd name="connsiteX1" fmla="*/ 7594333 w 7594333"/>
              <a:gd name="connsiteY1" fmla="*/ 0 h 6858001"/>
              <a:gd name="connsiteX2" fmla="*/ 3842458 w 7594333"/>
              <a:gd name="connsiteY2" fmla="*/ 6858001 h 6858001"/>
              <a:gd name="connsiteX3" fmla="*/ 0 w 7594333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94333" h="6858001">
                <a:moveTo>
                  <a:pt x="3751875" y="0"/>
                </a:moveTo>
                <a:lnTo>
                  <a:pt x="7594333" y="0"/>
                </a:lnTo>
                <a:lnTo>
                  <a:pt x="384245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8310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5BA1271-122D-4A9A-98E7-3559A5EAF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61801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A43DCC5-A85B-4451-A239-E0B60C4D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648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96266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3944D8BF-1490-4A8D-8166-FA75799758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7999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741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1" hasCustomPrompt="1"/>
          </p:nvPr>
        </p:nvSpPr>
        <p:spPr>
          <a:xfrm>
            <a:off x="-360802" y="2209170"/>
            <a:ext cx="5191776" cy="3202877"/>
          </a:xfrm>
          <a:custGeom>
            <a:avLst/>
            <a:gdLst>
              <a:gd name="connsiteX0" fmla="*/ 0 w 5191776"/>
              <a:gd name="connsiteY0" fmla="*/ 0 h 3202877"/>
              <a:gd name="connsiteX1" fmla="*/ 5191776 w 5191776"/>
              <a:gd name="connsiteY1" fmla="*/ 0 h 3202877"/>
              <a:gd name="connsiteX2" fmla="*/ 5191776 w 5191776"/>
              <a:gd name="connsiteY2" fmla="*/ 3202877 h 3202877"/>
              <a:gd name="connsiteX3" fmla="*/ 0 w 5191776"/>
              <a:gd name="connsiteY3" fmla="*/ 3202877 h 320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1776" h="3202877">
                <a:moveTo>
                  <a:pt x="0" y="0"/>
                </a:moveTo>
                <a:lnTo>
                  <a:pt x="5191776" y="0"/>
                </a:lnTo>
                <a:lnTo>
                  <a:pt x="5191776" y="3202877"/>
                </a:lnTo>
                <a:lnTo>
                  <a:pt x="0" y="3202877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91440" rIns="0" bIns="548640" anchor="b">
            <a:noAutofit/>
          </a:bodyPr>
          <a:lstStyle>
            <a:lvl1pPr algn="ctr" rtl="0">
              <a:buNone/>
              <a:defRPr sz="14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12" hasCustomPrompt="1"/>
          </p:nvPr>
        </p:nvSpPr>
        <p:spPr>
          <a:xfrm>
            <a:off x="4174123" y="3332579"/>
            <a:ext cx="2000652" cy="2511218"/>
          </a:xfrm>
          <a:custGeom>
            <a:avLst/>
            <a:gdLst>
              <a:gd name="connsiteX0" fmla="*/ 11146 w 2000652"/>
              <a:gd name="connsiteY0" fmla="*/ 0 h 2511218"/>
              <a:gd name="connsiteX1" fmla="*/ 1991364 w 2000652"/>
              <a:gd name="connsiteY1" fmla="*/ 1856 h 2511218"/>
              <a:gd name="connsiteX2" fmla="*/ 2000652 w 2000652"/>
              <a:gd name="connsiteY2" fmla="*/ 12992 h 2511218"/>
              <a:gd name="connsiteX3" fmla="*/ 2000652 w 2000652"/>
              <a:gd name="connsiteY3" fmla="*/ 2501938 h 2511218"/>
              <a:gd name="connsiteX4" fmla="*/ 1989506 w 2000652"/>
              <a:gd name="connsiteY4" fmla="*/ 2511218 h 2511218"/>
              <a:gd name="connsiteX5" fmla="*/ 11146 w 2000652"/>
              <a:gd name="connsiteY5" fmla="*/ 2511218 h 2511218"/>
              <a:gd name="connsiteX6" fmla="*/ 0 w 2000652"/>
              <a:gd name="connsiteY6" fmla="*/ 2500082 h 2511218"/>
              <a:gd name="connsiteX7" fmla="*/ 1857 w 2000652"/>
              <a:gd name="connsiteY7" fmla="*/ 11136 h 2511218"/>
              <a:gd name="connsiteX8" fmla="*/ 11146 w 2000652"/>
              <a:gd name="connsiteY8" fmla="*/ 0 h 2511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0652" h="2511218">
                <a:moveTo>
                  <a:pt x="11146" y="0"/>
                </a:moveTo>
                <a:cubicBezTo>
                  <a:pt x="1991364" y="1856"/>
                  <a:pt x="1991364" y="1856"/>
                  <a:pt x="1991364" y="1856"/>
                </a:cubicBezTo>
                <a:cubicBezTo>
                  <a:pt x="1996937" y="1856"/>
                  <a:pt x="2000652" y="5568"/>
                  <a:pt x="2000652" y="12992"/>
                </a:cubicBezTo>
                <a:cubicBezTo>
                  <a:pt x="2000652" y="2501938"/>
                  <a:pt x="2000652" y="2501938"/>
                  <a:pt x="2000652" y="2501938"/>
                </a:cubicBezTo>
                <a:cubicBezTo>
                  <a:pt x="2000652" y="2507506"/>
                  <a:pt x="1995079" y="2511218"/>
                  <a:pt x="1989506" y="2511218"/>
                </a:cubicBezTo>
                <a:cubicBezTo>
                  <a:pt x="11146" y="2511218"/>
                  <a:pt x="11146" y="2511218"/>
                  <a:pt x="11146" y="2511218"/>
                </a:cubicBezTo>
                <a:cubicBezTo>
                  <a:pt x="5573" y="2511218"/>
                  <a:pt x="0" y="2505650"/>
                  <a:pt x="0" y="2500082"/>
                </a:cubicBezTo>
                <a:cubicBezTo>
                  <a:pt x="1857" y="11136"/>
                  <a:pt x="1857" y="11136"/>
                  <a:pt x="1857" y="11136"/>
                </a:cubicBezTo>
                <a:cubicBezTo>
                  <a:pt x="1857" y="5568"/>
                  <a:pt x="5573" y="0"/>
                  <a:pt x="11146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91440" rIns="0" bIns="548640" anchor="b">
            <a:noAutofit/>
          </a:bodyPr>
          <a:lstStyle>
            <a:lvl1pPr algn="ctr" rtl="0">
              <a:buNone/>
              <a:defRPr sz="14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4192306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ckup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3098801" y="-3"/>
            <a:ext cx="9093198" cy="6858002"/>
          </a:xfrm>
          <a:custGeom>
            <a:avLst/>
            <a:gdLst>
              <a:gd name="connsiteX0" fmla="*/ 0 w 9093198"/>
              <a:gd name="connsiteY0" fmla="*/ 0 h 6858002"/>
              <a:gd name="connsiteX1" fmla="*/ 3095625 w 9093198"/>
              <a:gd name="connsiteY1" fmla="*/ 0 h 6858002"/>
              <a:gd name="connsiteX2" fmla="*/ 3567467 w 9093198"/>
              <a:gd name="connsiteY2" fmla="*/ 0 h 6858002"/>
              <a:gd name="connsiteX3" fmla="*/ 6629400 w 9093198"/>
              <a:gd name="connsiteY3" fmla="*/ 0 h 6858002"/>
              <a:gd name="connsiteX4" fmla="*/ 6629400 w 9093198"/>
              <a:gd name="connsiteY4" fmla="*/ 2 h 6858002"/>
              <a:gd name="connsiteX5" fmla="*/ 9093198 w 9093198"/>
              <a:gd name="connsiteY5" fmla="*/ 2 h 6858002"/>
              <a:gd name="connsiteX6" fmla="*/ 9093198 w 9093198"/>
              <a:gd name="connsiteY6" fmla="*/ 6858002 h 6858002"/>
              <a:gd name="connsiteX7" fmla="*/ 6362698 w 9093198"/>
              <a:gd name="connsiteY7" fmla="*/ 6858002 h 6858002"/>
              <a:gd name="connsiteX8" fmla="*/ 6362698 w 9093198"/>
              <a:gd name="connsiteY8" fmla="*/ 6858000 h 6858002"/>
              <a:gd name="connsiteX9" fmla="*/ 3095625 w 9093198"/>
              <a:gd name="connsiteY9" fmla="*/ 6858000 h 6858002"/>
              <a:gd name="connsiteX10" fmla="*/ 2840658 w 9093198"/>
              <a:gd name="connsiteY10" fmla="*/ 68580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93198" h="6858002">
                <a:moveTo>
                  <a:pt x="0" y="0"/>
                </a:moveTo>
                <a:lnTo>
                  <a:pt x="3095625" y="0"/>
                </a:lnTo>
                <a:lnTo>
                  <a:pt x="3567467" y="0"/>
                </a:lnTo>
                <a:lnTo>
                  <a:pt x="6629400" y="0"/>
                </a:lnTo>
                <a:lnTo>
                  <a:pt x="6629400" y="2"/>
                </a:lnTo>
                <a:lnTo>
                  <a:pt x="9093198" y="2"/>
                </a:lnTo>
                <a:lnTo>
                  <a:pt x="9093198" y="6858002"/>
                </a:lnTo>
                <a:lnTo>
                  <a:pt x="6362698" y="6858002"/>
                </a:lnTo>
                <a:lnTo>
                  <a:pt x="6362698" y="6858000"/>
                </a:lnTo>
                <a:lnTo>
                  <a:pt x="3095625" y="6858000"/>
                </a:lnTo>
                <a:lnTo>
                  <a:pt x="2840658" y="685800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91440" rIns="0" bIns="548640" anchor="b">
            <a:noAutofit/>
          </a:bodyPr>
          <a:lstStyle>
            <a:lvl1pPr algn="ctr" rtl="0">
              <a:buNone/>
              <a:defRPr sz="14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-262626" y="1558818"/>
            <a:ext cx="5713636" cy="3524818"/>
          </a:xfrm>
          <a:custGeom>
            <a:avLst/>
            <a:gdLst>
              <a:gd name="connsiteX0" fmla="*/ 0 w 5713636"/>
              <a:gd name="connsiteY0" fmla="*/ 0 h 3524818"/>
              <a:gd name="connsiteX1" fmla="*/ 5713636 w 5713636"/>
              <a:gd name="connsiteY1" fmla="*/ 0 h 3524818"/>
              <a:gd name="connsiteX2" fmla="*/ 5713636 w 5713636"/>
              <a:gd name="connsiteY2" fmla="*/ 3524818 h 3524818"/>
              <a:gd name="connsiteX3" fmla="*/ 0 w 5713636"/>
              <a:gd name="connsiteY3" fmla="*/ 3524818 h 352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3636" h="3524818">
                <a:moveTo>
                  <a:pt x="0" y="0"/>
                </a:moveTo>
                <a:lnTo>
                  <a:pt x="5713636" y="0"/>
                </a:lnTo>
                <a:lnTo>
                  <a:pt x="5713636" y="3524818"/>
                </a:lnTo>
                <a:lnTo>
                  <a:pt x="0" y="352481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91440" rIns="0" bIns="548640" anchor="b">
            <a:noAutofit/>
          </a:bodyPr>
          <a:lstStyle>
            <a:lvl1pPr algn="ctr" rtl="0">
              <a:buNone/>
              <a:defRPr sz="14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3475326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1404488" y="657151"/>
            <a:ext cx="4119663" cy="2541477"/>
          </a:xfrm>
          <a:custGeom>
            <a:avLst/>
            <a:gdLst>
              <a:gd name="connsiteX0" fmla="*/ 0 w 4119663"/>
              <a:gd name="connsiteY0" fmla="*/ 0 h 2541477"/>
              <a:gd name="connsiteX1" fmla="*/ 129815 w 4119663"/>
              <a:gd name="connsiteY1" fmla="*/ 0 h 2541477"/>
              <a:gd name="connsiteX2" fmla="*/ 3989846 w 4119663"/>
              <a:gd name="connsiteY2" fmla="*/ 0 h 2541477"/>
              <a:gd name="connsiteX3" fmla="*/ 4119663 w 4119663"/>
              <a:gd name="connsiteY3" fmla="*/ 0 h 2541477"/>
              <a:gd name="connsiteX4" fmla="*/ 4119663 w 4119663"/>
              <a:gd name="connsiteY4" fmla="*/ 2541477 h 2541477"/>
              <a:gd name="connsiteX5" fmla="*/ 0 w 4119663"/>
              <a:gd name="connsiteY5" fmla="*/ 2541477 h 254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663" h="2541477">
                <a:moveTo>
                  <a:pt x="0" y="0"/>
                </a:moveTo>
                <a:lnTo>
                  <a:pt x="129815" y="0"/>
                </a:lnTo>
                <a:lnTo>
                  <a:pt x="3989846" y="0"/>
                </a:lnTo>
                <a:lnTo>
                  <a:pt x="4119663" y="0"/>
                </a:lnTo>
                <a:lnTo>
                  <a:pt x="4119663" y="2541477"/>
                </a:lnTo>
                <a:lnTo>
                  <a:pt x="0" y="2541477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91440" rIns="0" bIns="548640" anchor="b">
            <a:noAutofit/>
          </a:bodyPr>
          <a:lstStyle>
            <a:lvl1pPr algn="ctr" rtl="0">
              <a:buNone/>
              <a:defRPr sz="14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95035770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57023" y="2032864"/>
            <a:ext cx="5239415" cy="2954101"/>
          </a:xfrm>
          <a:custGeom>
            <a:avLst/>
            <a:gdLst>
              <a:gd name="connsiteX0" fmla="*/ 0 w 5239415"/>
              <a:gd name="connsiteY0" fmla="*/ 0 h 2954101"/>
              <a:gd name="connsiteX1" fmla="*/ 5239415 w 5239415"/>
              <a:gd name="connsiteY1" fmla="*/ 0 h 2954101"/>
              <a:gd name="connsiteX2" fmla="*/ 5239415 w 5239415"/>
              <a:gd name="connsiteY2" fmla="*/ 2954101 h 2954101"/>
              <a:gd name="connsiteX3" fmla="*/ 0 w 5239415"/>
              <a:gd name="connsiteY3" fmla="*/ 2954101 h 295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9415" h="2954101">
                <a:moveTo>
                  <a:pt x="0" y="0"/>
                </a:moveTo>
                <a:lnTo>
                  <a:pt x="5239415" y="0"/>
                </a:lnTo>
                <a:lnTo>
                  <a:pt x="5239415" y="2954101"/>
                </a:lnTo>
                <a:lnTo>
                  <a:pt x="0" y="2954101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91440" rIns="0" bIns="548640" anchor="b">
            <a:noAutofit/>
          </a:bodyPr>
          <a:lstStyle>
            <a:lvl1pPr algn="ctr" rtl="0">
              <a:buNone/>
              <a:defRPr sz="14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35623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61CEC62-5D64-462E-9F69-056CB11D4A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2"/>
            <a:ext cx="9093198" cy="6858002"/>
          </a:xfrm>
          <a:custGeom>
            <a:avLst/>
            <a:gdLst>
              <a:gd name="connsiteX0" fmla="*/ 2463798 w 9093198"/>
              <a:gd name="connsiteY0" fmla="*/ 0 h 6858002"/>
              <a:gd name="connsiteX1" fmla="*/ 5525731 w 9093198"/>
              <a:gd name="connsiteY1" fmla="*/ 0 h 6858002"/>
              <a:gd name="connsiteX2" fmla="*/ 5997573 w 9093198"/>
              <a:gd name="connsiteY2" fmla="*/ 0 h 6858002"/>
              <a:gd name="connsiteX3" fmla="*/ 9093198 w 9093198"/>
              <a:gd name="connsiteY3" fmla="*/ 0 h 6858002"/>
              <a:gd name="connsiteX4" fmla="*/ 6252540 w 9093198"/>
              <a:gd name="connsiteY4" fmla="*/ 6858000 h 6858002"/>
              <a:gd name="connsiteX5" fmla="*/ 5997573 w 9093198"/>
              <a:gd name="connsiteY5" fmla="*/ 6858000 h 6858002"/>
              <a:gd name="connsiteX6" fmla="*/ 2730500 w 9093198"/>
              <a:gd name="connsiteY6" fmla="*/ 6858000 h 6858002"/>
              <a:gd name="connsiteX7" fmla="*/ 2730500 w 9093198"/>
              <a:gd name="connsiteY7" fmla="*/ 6858002 h 6858002"/>
              <a:gd name="connsiteX8" fmla="*/ 0 w 9093198"/>
              <a:gd name="connsiteY8" fmla="*/ 6858002 h 6858002"/>
              <a:gd name="connsiteX9" fmla="*/ 0 w 9093198"/>
              <a:gd name="connsiteY9" fmla="*/ 2 h 6858002"/>
              <a:gd name="connsiteX10" fmla="*/ 2463798 w 9093198"/>
              <a:gd name="connsiteY10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93198" h="6858002">
                <a:moveTo>
                  <a:pt x="2463798" y="0"/>
                </a:moveTo>
                <a:lnTo>
                  <a:pt x="5525731" y="0"/>
                </a:lnTo>
                <a:lnTo>
                  <a:pt x="5997573" y="0"/>
                </a:lnTo>
                <a:lnTo>
                  <a:pt x="9093198" y="0"/>
                </a:lnTo>
                <a:lnTo>
                  <a:pt x="6252540" y="6858000"/>
                </a:lnTo>
                <a:lnTo>
                  <a:pt x="5997573" y="6858000"/>
                </a:lnTo>
                <a:lnTo>
                  <a:pt x="2730500" y="6858000"/>
                </a:lnTo>
                <a:lnTo>
                  <a:pt x="2730500" y="6858002"/>
                </a:lnTo>
                <a:lnTo>
                  <a:pt x="0" y="6858002"/>
                </a:lnTo>
                <a:lnTo>
                  <a:pt x="0" y="2"/>
                </a:lnTo>
                <a:lnTo>
                  <a:pt x="2463798" y="2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7682022" y="997610"/>
            <a:ext cx="3849574" cy="4831984"/>
          </a:xfrm>
          <a:custGeom>
            <a:avLst/>
            <a:gdLst>
              <a:gd name="connsiteX0" fmla="*/ 21446 w 3849574"/>
              <a:gd name="connsiteY0" fmla="*/ 0 h 4831984"/>
              <a:gd name="connsiteX1" fmla="*/ 3831702 w 3849574"/>
              <a:gd name="connsiteY1" fmla="*/ 3571 h 4831984"/>
              <a:gd name="connsiteX2" fmla="*/ 3849574 w 3849574"/>
              <a:gd name="connsiteY2" fmla="*/ 24999 h 4831984"/>
              <a:gd name="connsiteX3" fmla="*/ 3849574 w 3849574"/>
              <a:gd name="connsiteY3" fmla="*/ 4814128 h 4831984"/>
              <a:gd name="connsiteX4" fmla="*/ 3828128 w 3849574"/>
              <a:gd name="connsiteY4" fmla="*/ 4831984 h 4831984"/>
              <a:gd name="connsiteX5" fmla="*/ 21446 w 3849574"/>
              <a:gd name="connsiteY5" fmla="*/ 4831984 h 4831984"/>
              <a:gd name="connsiteX6" fmla="*/ 0 w 3849574"/>
              <a:gd name="connsiteY6" fmla="*/ 4810556 h 4831984"/>
              <a:gd name="connsiteX7" fmla="*/ 3574 w 3849574"/>
              <a:gd name="connsiteY7" fmla="*/ 21428 h 4831984"/>
              <a:gd name="connsiteX8" fmla="*/ 21446 w 3849574"/>
              <a:gd name="connsiteY8" fmla="*/ 0 h 4831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9574" h="4831984">
                <a:moveTo>
                  <a:pt x="21446" y="0"/>
                </a:moveTo>
                <a:cubicBezTo>
                  <a:pt x="3831702" y="3571"/>
                  <a:pt x="3831702" y="3571"/>
                  <a:pt x="3831702" y="3571"/>
                </a:cubicBezTo>
                <a:cubicBezTo>
                  <a:pt x="3842425" y="3571"/>
                  <a:pt x="3849574" y="10714"/>
                  <a:pt x="3849574" y="24999"/>
                </a:cubicBezTo>
                <a:cubicBezTo>
                  <a:pt x="3849574" y="4814128"/>
                  <a:pt x="3849574" y="4814128"/>
                  <a:pt x="3849574" y="4814128"/>
                </a:cubicBezTo>
                <a:cubicBezTo>
                  <a:pt x="3849574" y="4824842"/>
                  <a:pt x="3838851" y="4831984"/>
                  <a:pt x="3828128" y="4831984"/>
                </a:cubicBezTo>
                <a:cubicBezTo>
                  <a:pt x="21446" y="4831984"/>
                  <a:pt x="21446" y="4831984"/>
                  <a:pt x="21446" y="4831984"/>
                </a:cubicBezTo>
                <a:cubicBezTo>
                  <a:pt x="10723" y="4831984"/>
                  <a:pt x="0" y="4821270"/>
                  <a:pt x="0" y="4810556"/>
                </a:cubicBezTo>
                <a:cubicBezTo>
                  <a:pt x="3574" y="21428"/>
                  <a:pt x="3574" y="21428"/>
                  <a:pt x="3574" y="21428"/>
                </a:cubicBezTo>
                <a:cubicBezTo>
                  <a:pt x="3574" y="10714"/>
                  <a:pt x="10723" y="0"/>
                  <a:pt x="21446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91440" rIns="0" bIns="548640" anchor="b">
            <a:noAutofit/>
          </a:bodyPr>
          <a:lstStyle>
            <a:lvl1pPr algn="ctr" rtl="0">
              <a:buNone/>
              <a:defRPr sz="14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6362263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6">
            <a:extLst>
              <a:ext uri="{FF2B5EF4-FFF2-40B4-BE49-F238E27FC236}">
                <a16:creationId xmlns:a16="http://schemas.microsoft.com/office/drawing/2014/main" id="{C41C69B4-0BCD-4FB4-BD2D-7ECCEE3D6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114801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lIns="91440" tIns="365760" bIns="274320" anchor="t" anchorCtr="1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2706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61801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8054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1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23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ED96DAC1-DDA3-4C03-992C-1296D330A9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45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61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43.xml"/><Relationship Id="rId40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1.xml"/><Relationship Id="rId61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62.xml"/><Relationship Id="rId8" Type="http://schemas.openxmlformats.org/officeDocument/2006/relationships/slideLayout" Target="../slideLayouts/slideLayout14.xml"/><Relationship Id="rId51" Type="http://schemas.openxmlformats.org/officeDocument/2006/relationships/slideLayout" Target="../slideLayouts/slideLayout57.xml"/><Relationship Id="rId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52.xml"/><Relationship Id="rId59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26.xml"/><Relationship Id="rId41" Type="http://schemas.openxmlformats.org/officeDocument/2006/relationships/slideLayout" Target="../slideLayouts/slideLayout47.xml"/><Relationship Id="rId54" Type="http://schemas.openxmlformats.org/officeDocument/2006/relationships/slideLayout" Target="../slideLayouts/slideLayout60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42.xml"/><Relationship Id="rId49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16.xml"/><Relationship Id="rId31" Type="http://schemas.openxmlformats.org/officeDocument/2006/relationships/slideLayout" Target="../slideLayouts/slideLayout37.xml"/><Relationship Id="rId44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2B0CCA8-DAEA-4BE6-B49A-F0496471DEC2}"/>
              </a:ext>
            </a:extLst>
          </p:cNvPr>
          <p:cNvSpPr txBox="1"/>
          <p:nvPr userDrawn="1"/>
        </p:nvSpPr>
        <p:spPr>
          <a:xfrm>
            <a:off x="8972787" y="157648"/>
            <a:ext cx="298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2400" b="0" i="0" strike="noStrike" spc="0" smtClean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ea typeface="Open Sans Semibold" panose="020B0706030804020204" pitchFamily="34" charset="0"/>
                <a:cs typeface="Helvetica" panose="020B0604020202020204" pitchFamily="34" charset="0"/>
              </a:rPr>
              <a:pPr algn="r"/>
              <a:t>‹#›</a:t>
            </a:fld>
            <a:endParaRPr lang="id-ID" sz="3200" b="0" i="0" strike="noStrike" spc="0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ea typeface="Open Sans Semibold" panose="020B0706030804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836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1" r:id="rId3"/>
    <p:sldLayoutId id="2147483666" r:id="rId4"/>
    <p:sldLayoutId id="2147483668" r:id="rId5"/>
    <p:sldLayoutId id="214748366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14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  <p:sldLayoutId id="2147483700" r:id="rId30"/>
    <p:sldLayoutId id="2147483701" r:id="rId31"/>
    <p:sldLayoutId id="2147483702" r:id="rId32"/>
    <p:sldLayoutId id="2147483703" r:id="rId33"/>
    <p:sldLayoutId id="2147483704" r:id="rId34"/>
    <p:sldLayoutId id="2147483705" r:id="rId35"/>
    <p:sldLayoutId id="2147483706" r:id="rId36"/>
    <p:sldLayoutId id="2147483707" r:id="rId37"/>
    <p:sldLayoutId id="2147483708" r:id="rId38"/>
    <p:sldLayoutId id="2147483709" r:id="rId39"/>
    <p:sldLayoutId id="2147483710" r:id="rId40"/>
    <p:sldLayoutId id="2147483711" r:id="rId41"/>
    <p:sldLayoutId id="2147483712" r:id="rId42"/>
    <p:sldLayoutId id="2147483713" r:id="rId43"/>
    <p:sldLayoutId id="2147483714" r:id="rId44"/>
    <p:sldLayoutId id="2147483715" r:id="rId45"/>
    <p:sldLayoutId id="2147483716" r:id="rId46"/>
    <p:sldLayoutId id="2147483717" r:id="rId47"/>
    <p:sldLayoutId id="2147483718" r:id="rId48"/>
    <p:sldLayoutId id="2147483719" r:id="rId49"/>
    <p:sldLayoutId id="2147483720" r:id="rId50"/>
    <p:sldLayoutId id="2147483721" r:id="rId51"/>
    <p:sldLayoutId id="2147483722" r:id="rId52"/>
    <p:sldLayoutId id="2147483723" r:id="rId53"/>
    <p:sldLayoutId id="2147483724" r:id="rId54"/>
    <p:sldLayoutId id="2147483725" r:id="rId55"/>
    <p:sldLayoutId id="2147483726" r:id="rId56"/>
    <p:sldLayoutId id="2147483727" r:id="rId57"/>
    <p:sldLayoutId id="2147483728" r:id="rId58"/>
    <p:sldLayoutId id="2147483729" r:id="rId59"/>
    <p:sldLayoutId id="2147483730" r:id="rId60"/>
    <p:sldLayoutId id="2147483731" r:id="rId6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F02A3F3-48FF-40ED-8D6D-6FB280193C6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9Slide.vn 2">
              <a:extLst>
                <a:ext uri="{FF2B5EF4-FFF2-40B4-BE49-F238E27FC236}">
                  <a16:creationId xmlns:a16="http://schemas.microsoft.com/office/drawing/2014/main" id="{084A9AB7-0CA2-49B5-8FFE-DF38045720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94F5F4E-ED47-412F-B9CB-3EDA267EE74C}"/>
                </a:ext>
              </a:extLst>
            </p:cNvPr>
            <p:cNvSpPr/>
            <p:nvPr/>
          </p:nvSpPr>
          <p:spPr>
            <a:xfrm>
              <a:off x="11635530" y="276837"/>
              <a:ext cx="318782" cy="260058"/>
            </a:xfrm>
            <a:prstGeom prst="rect">
              <a:avLst/>
            </a:prstGeom>
            <a:solidFill>
              <a:srgbClr val="342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9Slide.vn 3">
            <a:extLst>
              <a:ext uri="{FF2B5EF4-FFF2-40B4-BE49-F238E27FC236}">
                <a16:creationId xmlns:a16="http://schemas.microsoft.com/office/drawing/2014/main" id="{4932A081-C280-4787-A084-71BBC555E860}"/>
              </a:ext>
            </a:extLst>
          </p:cNvPr>
          <p:cNvSpPr/>
          <p:nvPr/>
        </p:nvSpPr>
        <p:spPr>
          <a:xfrm>
            <a:off x="6817832" y="2055925"/>
            <a:ext cx="1867682" cy="1867681"/>
          </a:xfrm>
          <a:prstGeom prst="donut">
            <a:avLst/>
          </a:prstGeom>
          <a:gradFill flip="none" rotWithShape="1">
            <a:gsLst>
              <a:gs pos="49000">
                <a:schemeClr val="accent3">
                  <a:alpha val="20000"/>
                </a:schemeClr>
              </a:gs>
              <a:gs pos="0">
                <a:schemeClr val="accent1">
                  <a:alpha val="46000"/>
                </a:schemeClr>
              </a:gs>
              <a:gs pos="100000">
                <a:schemeClr val="tx1">
                  <a:lumMod val="75000"/>
                  <a:lumOff val="25000"/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9" name="9Slide.vn 4">
            <a:extLst>
              <a:ext uri="{FF2B5EF4-FFF2-40B4-BE49-F238E27FC236}">
                <a16:creationId xmlns:a16="http://schemas.microsoft.com/office/drawing/2014/main" id="{7C9EB3F7-A1C5-46E3-B178-2BBE57233611}"/>
              </a:ext>
            </a:extLst>
          </p:cNvPr>
          <p:cNvSpPr/>
          <p:nvPr/>
        </p:nvSpPr>
        <p:spPr>
          <a:xfrm>
            <a:off x="4655665" y="1624213"/>
            <a:ext cx="2731107" cy="2731106"/>
          </a:xfrm>
          <a:prstGeom prst="donut">
            <a:avLst/>
          </a:prstGeom>
          <a:gradFill flip="none" rotWithShape="1">
            <a:gsLst>
              <a:gs pos="49000">
                <a:schemeClr val="accent3">
                  <a:alpha val="50000"/>
                </a:schemeClr>
              </a:gs>
              <a:gs pos="0">
                <a:schemeClr val="accent1">
                  <a:alpha val="46000"/>
                </a:schemeClr>
              </a:gs>
              <a:gs pos="100000">
                <a:schemeClr val="tx1">
                  <a:lumMod val="75000"/>
                  <a:lumOff val="25000"/>
                  <a:alpha val="9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0" name="9Slide.vn 5">
            <a:extLst>
              <a:ext uri="{FF2B5EF4-FFF2-40B4-BE49-F238E27FC236}">
                <a16:creationId xmlns:a16="http://schemas.microsoft.com/office/drawing/2014/main" id="{1D754B51-E56E-4B71-84D0-88BA39BDC3A5}"/>
              </a:ext>
            </a:extLst>
          </p:cNvPr>
          <p:cNvSpPr/>
          <p:nvPr/>
        </p:nvSpPr>
        <p:spPr>
          <a:xfrm>
            <a:off x="3356922" y="2055925"/>
            <a:ext cx="1867682" cy="1867681"/>
          </a:xfrm>
          <a:prstGeom prst="donut">
            <a:avLst/>
          </a:prstGeom>
          <a:gradFill flip="none" rotWithShape="1">
            <a:gsLst>
              <a:gs pos="49000">
                <a:schemeClr val="accent3">
                  <a:alpha val="20000"/>
                </a:schemeClr>
              </a:gs>
              <a:gs pos="0">
                <a:schemeClr val="accent1">
                  <a:alpha val="46000"/>
                </a:schemeClr>
              </a:gs>
              <a:gs pos="100000">
                <a:schemeClr val="tx1">
                  <a:lumMod val="75000"/>
                  <a:lumOff val="25000"/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" name="9Slide.vn 6">
            <a:extLst>
              <a:ext uri="{FF2B5EF4-FFF2-40B4-BE49-F238E27FC236}">
                <a16:creationId xmlns:a16="http://schemas.microsoft.com/office/drawing/2014/main" id="{56DDC43C-FB4B-4125-BFBF-9DF531EC447C}"/>
              </a:ext>
            </a:extLst>
          </p:cNvPr>
          <p:cNvSpPr txBox="1">
            <a:spLocks/>
          </p:cNvSpPr>
          <p:nvPr/>
        </p:nvSpPr>
        <p:spPr>
          <a:xfrm>
            <a:off x="1370182" y="4423407"/>
            <a:ext cx="9451636" cy="60652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Times New Roman" panose="02020603050405020304" pitchFamily="18" charset="0"/>
              </a:rPr>
              <a:t>Design and implement an animation for one of the sorting algorithms.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Helvetica" panose="020B0604020202020204" pitchFamily="34" charset="0"/>
              <a:sym typeface="Roboto Bold"/>
            </a:endParaRPr>
          </a:p>
        </p:txBody>
      </p:sp>
      <p:sp>
        <p:nvSpPr>
          <p:cNvPr id="26" name="9Slide.vn 8">
            <a:extLst>
              <a:ext uri="{FF2B5EF4-FFF2-40B4-BE49-F238E27FC236}">
                <a16:creationId xmlns:a16="http://schemas.microsoft.com/office/drawing/2014/main" id="{ACF9A3D8-C8E5-48D3-A2F7-34254194F668}"/>
              </a:ext>
            </a:extLst>
          </p:cNvPr>
          <p:cNvSpPr/>
          <p:nvPr/>
        </p:nvSpPr>
        <p:spPr>
          <a:xfrm>
            <a:off x="5587241" y="4162964"/>
            <a:ext cx="867953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7" name="9Slide.vn 9">
            <a:extLst>
              <a:ext uri="{FF2B5EF4-FFF2-40B4-BE49-F238E27FC236}">
                <a16:creationId xmlns:a16="http://schemas.microsoft.com/office/drawing/2014/main" id="{B6993F3A-5912-4B71-B40F-1946AD867DF9}"/>
              </a:ext>
            </a:extLst>
          </p:cNvPr>
          <p:cNvSpPr txBox="1">
            <a:spLocks/>
          </p:cNvSpPr>
          <p:nvPr/>
        </p:nvSpPr>
        <p:spPr>
          <a:xfrm>
            <a:off x="1370182" y="2858990"/>
            <a:ext cx="9451636" cy="85957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Helvetica" panose="020B0604020202020204" pitchFamily="34" charset="0"/>
                <a:sym typeface="Roboto Bold"/>
              </a:rPr>
              <a:t>COMPUTER SYSTEM ENGINEER</a:t>
            </a:r>
            <a:endParaRPr kumimoji="0" lang="id-ID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Helvetica" panose="020B0604020202020204" pitchFamily="34" charset="0"/>
              <a:sym typeface="Roboto Bold"/>
            </a:endParaRPr>
          </a:p>
        </p:txBody>
      </p:sp>
      <p:sp>
        <p:nvSpPr>
          <p:cNvPr id="11" name="9Slide.vn 7">
            <a:extLst>
              <a:ext uri="{FF2B5EF4-FFF2-40B4-BE49-F238E27FC236}">
                <a16:creationId xmlns:a16="http://schemas.microsoft.com/office/drawing/2014/main" id="{59EE4A88-E051-4A7A-8597-F458AB86D575}"/>
              </a:ext>
            </a:extLst>
          </p:cNvPr>
          <p:cNvSpPr/>
          <p:nvPr/>
        </p:nvSpPr>
        <p:spPr>
          <a:xfrm>
            <a:off x="3715499" y="3694826"/>
            <a:ext cx="4388393" cy="400050"/>
          </a:xfrm>
          <a:prstGeom prst="roundRect">
            <a:avLst>
              <a:gd name="adj" fmla="val 5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Computer project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1284DDB4-2CD6-4A33-9D00-B1B6086267E1}"/>
              </a:ext>
            </a:extLst>
          </p:cNvPr>
          <p:cNvSpPr txBox="1">
            <a:spLocks/>
          </p:cNvSpPr>
          <p:nvPr/>
        </p:nvSpPr>
        <p:spPr>
          <a:xfrm rot="5400000">
            <a:off x="9863104" y="-2144309"/>
            <a:ext cx="3863634" cy="7018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42189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75;p5">
            <a:extLst>
              <a:ext uri="{FF2B5EF4-FFF2-40B4-BE49-F238E27FC236}">
                <a16:creationId xmlns:a16="http://schemas.microsoft.com/office/drawing/2014/main" id="{04C8345E-E9FC-4141-A8C4-E3714516CC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7171" y="2785565"/>
            <a:ext cx="7868720" cy="366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9Slide.vn 1">
            <a:extLst>
              <a:ext uri="{FF2B5EF4-FFF2-40B4-BE49-F238E27FC236}">
                <a16:creationId xmlns:a16="http://schemas.microsoft.com/office/drawing/2014/main" id="{75B17D27-D45C-4AC6-ACDD-5D651C2CFE9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l="9740" r="9740"/>
          <a:stretch>
            <a:fillRect/>
          </a:stretch>
        </p:blipFill>
        <p:spPr>
          <a:xfrm>
            <a:off x="0" y="0"/>
            <a:ext cx="7237413" cy="6858000"/>
          </a:xfrm>
          <a:custGeom>
            <a:avLst/>
            <a:gdLst>
              <a:gd name="connsiteX0" fmla="*/ 0 w 7236823"/>
              <a:gd name="connsiteY0" fmla="*/ 0 h 6858000"/>
              <a:gd name="connsiteX1" fmla="*/ 7236823 w 7236823"/>
              <a:gd name="connsiteY1" fmla="*/ 0 h 6858000"/>
              <a:gd name="connsiteX2" fmla="*/ 7236823 w 7236823"/>
              <a:gd name="connsiteY2" fmla="*/ 4594 h 6858000"/>
              <a:gd name="connsiteX3" fmla="*/ 7128384 w 7236823"/>
              <a:gd name="connsiteY3" fmla="*/ 13797 h 6858000"/>
              <a:gd name="connsiteX4" fmla="*/ 7006506 w 7236823"/>
              <a:gd name="connsiteY4" fmla="*/ 31308 h 6858000"/>
              <a:gd name="connsiteX5" fmla="*/ 6887808 w 7236823"/>
              <a:gd name="connsiteY5" fmla="*/ 55187 h 6858000"/>
              <a:gd name="connsiteX6" fmla="*/ 6773349 w 7236823"/>
              <a:gd name="connsiteY6" fmla="*/ 85964 h 6858000"/>
              <a:gd name="connsiteX7" fmla="*/ 6661539 w 7236823"/>
              <a:gd name="connsiteY7" fmla="*/ 122578 h 6858000"/>
              <a:gd name="connsiteX8" fmla="*/ 6552909 w 7236823"/>
              <a:gd name="connsiteY8" fmla="*/ 165029 h 6858000"/>
              <a:gd name="connsiteX9" fmla="*/ 6447988 w 7236823"/>
              <a:gd name="connsiteY9" fmla="*/ 213318 h 6858000"/>
              <a:gd name="connsiteX10" fmla="*/ 6346776 w 7236823"/>
              <a:gd name="connsiteY10" fmla="*/ 267443 h 6858000"/>
              <a:gd name="connsiteX11" fmla="*/ 6249274 w 7236823"/>
              <a:gd name="connsiteY11" fmla="*/ 326875 h 6858000"/>
              <a:gd name="connsiteX12" fmla="*/ 6155481 w 7236823"/>
              <a:gd name="connsiteY12" fmla="*/ 390552 h 6858000"/>
              <a:gd name="connsiteX13" fmla="*/ 6065397 w 7236823"/>
              <a:gd name="connsiteY13" fmla="*/ 460596 h 6858000"/>
              <a:gd name="connsiteX14" fmla="*/ 5979554 w 7236823"/>
              <a:gd name="connsiteY14" fmla="*/ 534886 h 6858000"/>
              <a:gd name="connsiteX15" fmla="*/ 5896358 w 7236823"/>
              <a:gd name="connsiteY15" fmla="*/ 613421 h 6858000"/>
              <a:gd name="connsiteX16" fmla="*/ 5817932 w 7236823"/>
              <a:gd name="connsiteY16" fmla="*/ 696201 h 6858000"/>
              <a:gd name="connsiteX17" fmla="*/ 5743216 w 7236823"/>
              <a:gd name="connsiteY17" fmla="*/ 783226 h 6858000"/>
              <a:gd name="connsiteX18" fmla="*/ 5673270 w 7236823"/>
              <a:gd name="connsiteY18" fmla="*/ 873965 h 6858000"/>
              <a:gd name="connsiteX19" fmla="*/ 5606501 w 7236823"/>
              <a:gd name="connsiteY19" fmla="*/ 968950 h 6858000"/>
              <a:gd name="connsiteX20" fmla="*/ 5544502 w 7236823"/>
              <a:gd name="connsiteY20" fmla="*/ 1067119 h 6858000"/>
              <a:gd name="connsiteX21" fmla="*/ 5486213 w 7236823"/>
              <a:gd name="connsiteY21" fmla="*/ 1168471 h 6858000"/>
              <a:gd name="connsiteX22" fmla="*/ 5432692 w 7236823"/>
              <a:gd name="connsiteY22" fmla="*/ 1273007 h 6858000"/>
              <a:gd name="connsiteX23" fmla="*/ 5382881 w 7236823"/>
              <a:gd name="connsiteY23" fmla="*/ 1380197 h 6858000"/>
              <a:gd name="connsiteX24" fmla="*/ 5337840 w 7236823"/>
              <a:gd name="connsiteY24" fmla="*/ 1490039 h 6858000"/>
              <a:gd name="connsiteX25" fmla="*/ 5297568 w 7236823"/>
              <a:gd name="connsiteY25" fmla="*/ 1602535 h 6858000"/>
              <a:gd name="connsiteX26" fmla="*/ 5261533 w 7236823"/>
              <a:gd name="connsiteY26" fmla="*/ 1717684 h 6858000"/>
              <a:gd name="connsiteX27" fmla="*/ 5230799 w 7236823"/>
              <a:gd name="connsiteY27" fmla="*/ 1834425 h 6858000"/>
              <a:gd name="connsiteX28" fmla="*/ 5203774 w 7236823"/>
              <a:gd name="connsiteY28" fmla="*/ 1952758 h 6858000"/>
              <a:gd name="connsiteX29" fmla="*/ 5181518 w 7236823"/>
              <a:gd name="connsiteY29" fmla="*/ 2072683 h 6858000"/>
              <a:gd name="connsiteX30" fmla="*/ 5164561 w 7236823"/>
              <a:gd name="connsiteY30" fmla="*/ 2194730 h 6858000"/>
              <a:gd name="connsiteX31" fmla="*/ 5152373 w 7236823"/>
              <a:gd name="connsiteY31" fmla="*/ 2317308 h 6858000"/>
              <a:gd name="connsiteX32" fmla="*/ 5144426 w 7236823"/>
              <a:gd name="connsiteY32" fmla="*/ 2440947 h 6858000"/>
              <a:gd name="connsiteX33" fmla="*/ 5142305 w 7236823"/>
              <a:gd name="connsiteY33" fmla="*/ 2565648 h 6858000"/>
              <a:gd name="connsiteX34" fmla="*/ 5140715 w 7236823"/>
              <a:gd name="connsiteY34" fmla="*/ 2690349 h 6858000"/>
              <a:gd name="connsiteX35" fmla="*/ 5135946 w 7236823"/>
              <a:gd name="connsiteY35" fmla="*/ 2815580 h 6858000"/>
              <a:gd name="connsiteX36" fmla="*/ 5128528 w 7236823"/>
              <a:gd name="connsiteY36" fmla="*/ 2940811 h 6858000"/>
              <a:gd name="connsiteX37" fmla="*/ 5117930 w 7236823"/>
              <a:gd name="connsiteY37" fmla="*/ 3065511 h 6858000"/>
              <a:gd name="connsiteX38" fmla="*/ 5102562 w 7236823"/>
              <a:gd name="connsiteY38" fmla="*/ 3190212 h 6858000"/>
              <a:gd name="connsiteX39" fmla="*/ 5084546 w 7236823"/>
              <a:gd name="connsiteY39" fmla="*/ 3313320 h 6858000"/>
              <a:gd name="connsiteX40" fmla="*/ 5062290 w 7236823"/>
              <a:gd name="connsiteY40" fmla="*/ 3435898 h 6858000"/>
              <a:gd name="connsiteX41" fmla="*/ 5036324 w 7236823"/>
              <a:gd name="connsiteY41" fmla="*/ 3556354 h 6858000"/>
              <a:gd name="connsiteX42" fmla="*/ 5006120 w 7236823"/>
              <a:gd name="connsiteY42" fmla="*/ 3675217 h 6858000"/>
              <a:gd name="connsiteX43" fmla="*/ 4971676 w 7236823"/>
              <a:gd name="connsiteY43" fmla="*/ 3793020 h 6858000"/>
              <a:gd name="connsiteX44" fmla="*/ 4932463 w 7236823"/>
              <a:gd name="connsiteY44" fmla="*/ 3908169 h 6858000"/>
              <a:gd name="connsiteX45" fmla="*/ 4888481 w 7236823"/>
              <a:gd name="connsiteY45" fmla="*/ 4019603 h 6858000"/>
              <a:gd name="connsiteX46" fmla="*/ 4839730 w 7236823"/>
              <a:gd name="connsiteY46" fmla="*/ 4129976 h 6858000"/>
              <a:gd name="connsiteX47" fmla="*/ 4786210 w 7236823"/>
              <a:gd name="connsiteY47" fmla="*/ 4236105 h 6858000"/>
              <a:gd name="connsiteX48" fmla="*/ 4727391 w 7236823"/>
              <a:gd name="connsiteY48" fmla="*/ 4339049 h 6858000"/>
              <a:gd name="connsiteX49" fmla="*/ 4663272 w 7236823"/>
              <a:gd name="connsiteY49" fmla="*/ 4438809 h 6858000"/>
              <a:gd name="connsiteX50" fmla="*/ 4593855 w 7236823"/>
              <a:gd name="connsiteY50" fmla="*/ 4534325 h 6858000"/>
              <a:gd name="connsiteX51" fmla="*/ 4518609 w 7236823"/>
              <a:gd name="connsiteY51" fmla="*/ 4625595 h 6858000"/>
              <a:gd name="connsiteX52" fmla="*/ 4437533 w 7236823"/>
              <a:gd name="connsiteY52" fmla="*/ 4712620 h 6858000"/>
              <a:gd name="connsiteX53" fmla="*/ 4350099 w 7236823"/>
              <a:gd name="connsiteY53" fmla="*/ 4794869 h 6858000"/>
              <a:gd name="connsiteX54" fmla="*/ 4257366 w 7236823"/>
              <a:gd name="connsiteY54" fmla="*/ 4871812 h 6858000"/>
              <a:gd name="connsiteX55" fmla="*/ 4157745 w 7236823"/>
              <a:gd name="connsiteY55" fmla="*/ 4944510 h 6858000"/>
              <a:gd name="connsiteX56" fmla="*/ 4051764 w 7236823"/>
              <a:gd name="connsiteY56" fmla="*/ 5010309 h 6858000"/>
              <a:gd name="connsiteX57" fmla="*/ 3939424 w 7236823"/>
              <a:gd name="connsiteY57" fmla="*/ 5071333 h 6858000"/>
              <a:gd name="connsiteX58" fmla="*/ 3820196 w 7236823"/>
              <a:gd name="connsiteY58" fmla="*/ 5125989 h 6858000"/>
              <a:gd name="connsiteX59" fmla="*/ 3693019 w 7236823"/>
              <a:gd name="connsiteY59" fmla="*/ 5173747 h 6858000"/>
              <a:gd name="connsiteX60" fmla="*/ 3560013 w 7236823"/>
              <a:gd name="connsiteY60" fmla="*/ 5215137 h 6858000"/>
              <a:gd name="connsiteX61" fmla="*/ 3419059 w 7236823"/>
              <a:gd name="connsiteY61" fmla="*/ 5249628 h 6858000"/>
              <a:gd name="connsiteX62" fmla="*/ 3270686 w 7236823"/>
              <a:gd name="connsiteY62" fmla="*/ 5277222 h 6858000"/>
              <a:gd name="connsiteX63" fmla="*/ 3115424 w 7236823"/>
              <a:gd name="connsiteY63" fmla="*/ 5296855 h 6858000"/>
              <a:gd name="connsiteX64" fmla="*/ 2951683 w 7236823"/>
              <a:gd name="connsiteY64" fmla="*/ 5309591 h 6858000"/>
              <a:gd name="connsiteX65" fmla="*/ 2779995 w 7236823"/>
              <a:gd name="connsiteY65" fmla="*/ 5313305 h 6858000"/>
              <a:gd name="connsiteX66" fmla="*/ 2609896 w 7236823"/>
              <a:gd name="connsiteY66" fmla="*/ 5317550 h 6858000"/>
              <a:gd name="connsiteX67" fmla="*/ 2450395 w 7236823"/>
              <a:gd name="connsiteY67" fmla="*/ 5330816 h 6858000"/>
              <a:gd name="connsiteX68" fmla="*/ 2302022 w 7236823"/>
              <a:gd name="connsiteY68" fmla="*/ 5351511 h 6858000"/>
              <a:gd name="connsiteX69" fmla="*/ 2162657 w 7236823"/>
              <a:gd name="connsiteY69" fmla="*/ 5379635 h 6858000"/>
              <a:gd name="connsiteX70" fmla="*/ 2033361 w 7236823"/>
              <a:gd name="connsiteY70" fmla="*/ 5414658 h 6858000"/>
              <a:gd name="connsiteX71" fmla="*/ 1913602 w 7236823"/>
              <a:gd name="connsiteY71" fmla="*/ 5456048 h 6858000"/>
              <a:gd name="connsiteX72" fmla="*/ 1802853 w 7236823"/>
              <a:gd name="connsiteY72" fmla="*/ 5502213 h 6858000"/>
              <a:gd name="connsiteX73" fmla="*/ 1700581 w 7236823"/>
              <a:gd name="connsiteY73" fmla="*/ 5554747 h 6858000"/>
              <a:gd name="connsiteX74" fmla="*/ 1606788 w 7236823"/>
              <a:gd name="connsiteY74" fmla="*/ 5610995 h 6858000"/>
              <a:gd name="connsiteX75" fmla="*/ 1519884 w 7236823"/>
              <a:gd name="connsiteY75" fmla="*/ 5671488 h 6858000"/>
              <a:gd name="connsiteX76" fmla="*/ 1441458 w 7236823"/>
              <a:gd name="connsiteY76" fmla="*/ 5735695 h 6858000"/>
              <a:gd name="connsiteX77" fmla="*/ 1370451 w 7236823"/>
              <a:gd name="connsiteY77" fmla="*/ 5802025 h 6858000"/>
              <a:gd name="connsiteX78" fmla="*/ 1305803 w 7236823"/>
              <a:gd name="connsiteY78" fmla="*/ 5871539 h 6858000"/>
              <a:gd name="connsiteX79" fmla="*/ 1248043 w 7236823"/>
              <a:gd name="connsiteY79" fmla="*/ 5941584 h 6858000"/>
              <a:gd name="connsiteX80" fmla="*/ 1196643 w 7236823"/>
              <a:gd name="connsiteY80" fmla="*/ 6013220 h 6858000"/>
              <a:gd name="connsiteX81" fmla="*/ 1151071 w 7236823"/>
              <a:gd name="connsiteY81" fmla="*/ 6085918 h 6858000"/>
              <a:gd name="connsiteX82" fmla="*/ 1110268 w 7236823"/>
              <a:gd name="connsiteY82" fmla="*/ 6158085 h 6858000"/>
              <a:gd name="connsiteX83" fmla="*/ 1075295 w 7236823"/>
              <a:gd name="connsiteY83" fmla="*/ 6229722 h 6858000"/>
              <a:gd name="connsiteX84" fmla="*/ 1045090 w 7236823"/>
              <a:gd name="connsiteY84" fmla="*/ 6300828 h 6858000"/>
              <a:gd name="connsiteX85" fmla="*/ 1018595 w 7236823"/>
              <a:gd name="connsiteY85" fmla="*/ 6369280 h 6858000"/>
              <a:gd name="connsiteX86" fmla="*/ 996869 w 7236823"/>
              <a:gd name="connsiteY86" fmla="*/ 6436141 h 6858000"/>
              <a:gd name="connsiteX87" fmla="*/ 978322 w 7236823"/>
              <a:gd name="connsiteY87" fmla="*/ 6499818 h 6858000"/>
              <a:gd name="connsiteX88" fmla="*/ 964015 w 7236823"/>
              <a:gd name="connsiteY88" fmla="*/ 6560311 h 6858000"/>
              <a:gd name="connsiteX89" fmla="*/ 952357 w 7236823"/>
              <a:gd name="connsiteY89" fmla="*/ 6616559 h 6858000"/>
              <a:gd name="connsiteX90" fmla="*/ 943349 w 7236823"/>
              <a:gd name="connsiteY90" fmla="*/ 6669092 h 6858000"/>
              <a:gd name="connsiteX91" fmla="*/ 936460 w 7236823"/>
              <a:gd name="connsiteY91" fmla="*/ 6715258 h 6858000"/>
              <a:gd name="connsiteX92" fmla="*/ 931161 w 7236823"/>
              <a:gd name="connsiteY92" fmla="*/ 6757179 h 6858000"/>
              <a:gd name="connsiteX93" fmla="*/ 928512 w 7236823"/>
              <a:gd name="connsiteY93" fmla="*/ 6792201 h 6858000"/>
              <a:gd name="connsiteX94" fmla="*/ 925862 w 7236823"/>
              <a:gd name="connsiteY94" fmla="*/ 6841020 h 6858000"/>
              <a:gd name="connsiteX95" fmla="*/ 925862 w 7236823"/>
              <a:gd name="connsiteY95" fmla="*/ 6858000 h 6858000"/>
              <a:gd name="connsiteX96" fmla="*/ 0 w 7236823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236823" h="6858000">
                <a:moveTo>
                  <a:pt x="0" y="0"/>
                </a:moveTo>
                <a:lnTo>
                  <a:pt x="7236823" y="0"/>
                </a:lnTo>
                <a:lnTo>
                  <a:pt x="7236823" y="4594"/>
                </a:lnTo>
                <a:lnTo>
                  <a:pt x="7128384" y="13797"/>
                </a:lnTo>
                <a:lnTo>
                  <a:pt x="7006506" y="31308"/>
                </a:lnTo>
                <a:lnTo>
                  <a:pt x="6887808" y="55187"/>
                </a:lnTo>
                <a:lnTo>
                  <a:pt x="6773349" y="85964"/>
                </a:lnTo>
                <a:lnTo>
                  <a:pt x="6661539" y="122578"/>
                </a:lnTo>
                <a:lnTo>
                  <a:pt x="6552909" y="165029"/>
                </a:lnTo>
                <a:lnTo>
                  <a:pt x="6447988" y="213318"/>
                </a:lnTo>
                <a:lnTo>
                  <a:pt x="6346776" y="267443"/>
                </a:lnTo>
                <a:lnTo>
                  <a:pt x="6249274" y="326875"/>
                </a:lnTo>
                <a:lnTo>
                  <a:pt x="6155481" y="390552"/>
                </a:lnTo>
                <a:lnTo>
                  <a:pt x="6065397" y="460596"/>
                </a:lnTo>
                <a:lnTo>
                  <a:pt x="5979554" y="534886"/>
                </a:lnTo>
                <a:lnTo>
                  <a:pt x="5896358" y="613421"/>
                </a:lnTo>
                <a:lnTo>
                  <a:pt x="5817932" y="696201"/>
                </a:lnTo>
                <a:lnTo>
                  <a:pt x="5743216" y="783226"/>
                </a:lnTo>
                <a:lnTo>
                  <a:pt x="5673270" y="873965"/>
                </a:lnTo>
                <a:lnTo>
                  <a:pt x="5606501" y="968950"/>
                </a:lnTo>
                <a:lnTo>
                  <a:pt x="5544502" y="1067119"/>
                </a:lnTo>
                <a:lnTo>
                  <a:pt x="5486213" y="1168471"/>
                </a:lnTo>
                <a:lnTo>
                  <a:pt x="5432692" y="1273007"/>
                </a:lnTo>
                <a:lnTo>
                  <a:pt x="5382881" y="1380197"/>
                </a:lnTo>
                <a:lnTo>
                  <a:pt x="5337840" y="1490039"/>
                </a:lnTo>
                <a:lnTo>
                  <a:pt x="5297568" y="1602535"/>
                </a:lnTo>
                <a:lnTo>
                  <a:pt x="5261533" y="1717684"/>
                </a:lnTo>
                <a:lnTo>
                  <a:pt x="5230799" y="1834425"/>
                </a:lnTo>
                <a:lnTo>
                  <a:pt x="5203774" y="1952758"/>
                </a:lnTo>
                <a:lnTo>
                  <a:pt x="5181518" y="2072683"/>
                </a:lnTo>
                <a:lnTo>
                  <a:pt x="5164561" y="2194730"/>
                </a:lnTo>
                <a:lnTo>
                  <a:pt x="5152373" y="2317308"/>
                </a:lnTo>
                <a:lnTo>
                  <a:pt x="5144426" y="2440947"/>
                </a:lnTo>
                <a:lnTo>
                  <a:pt x="5142305" y="2565648"/>
                </a:lnTo>
                <a:lnTo>
                  <a:pt x="5140715" y="2690349"/>
                </a:lnTo>
                <a:lnTo>
                  <a:pt x="5135946" y="2815580"/>
                </a:lnTo>
                <a:lnTo>
                  <a:pt x="5128528" y="2940811"/>
                </a:lnTo>
                <a:lnTo>
                  <a:pt x="5117930" y="3065511"/>
                </a:lnTo>
                <a:lnTo>
                  <a:pt x="5102562" y="3190212"/>
                </a:lnTo>
                <a:lnTo>
                  <a:pt x="5084546" y="3313320"/>
                </a:lnTo>
                <a:lnTo>
                  <a:pt x="5062290" y="3435898"/>
                </a:lnTo>
                <a:lnTo>
                  <a:pt x="5036324" y="3556354"/>
                </a:lnTo>
                <a:lnTo>
                  <a:pt x="5006120" y="3675217"/>
                </a:lnTo>
                <a:lnTo>
                  <a:pt x="4971676" y="3793020"/>
                </a:lnTo>
                <a:lnTo>
                  <a:pt x="4932463" y="3908169"/>
                </a:lnTo>
                <a:lnTo>
                  <a:pt x="4888481" y="4019603"/>
                </a:lnTo>
                <a:lnTo>
                  <a:pt x="4839730" y="4129976"/>
                </a:lnTo>
                <a:lnTo>
                  <a:pt x="4786210" y="4236105"/>
                </a:lnTo>
                <a:lnTo>
                  <a:pt x="4727391" y="4339049"/>
                </a:lnTo>
                <a:lnTo>
                  <a:pt x="4663272" y="4438809"/>
                </a:lnTo>
                <a:lnTo>
                  <a:pt x="4593855" y="4534325"/>
                </a:lnTo>
                <a:lnTo>
                  <a:pt x="4518609" y="4625595"/>
                </a:lnTo>
                <a:lnTo>
                  <a:pt x="4437533" y="4712620"/>
                </a:lnTo>
                <a:lnTo>
                  <a:pt x="4350099" y="4794869"/>
                </a:lnTo>
                <a:lnTo>
                  <a:pt x="4257366" y="4871812"/>
                </a:lnTo>
                <a:lnTo>
                  <a:pt x="4157745" y="4944510"/>
                </a:lnTo>
                <a:lnTo>
                  <a:pt x="4051764" y="5010309"/>
                </a:lnTo>
                <a:lnTo>
                  <a:pt x="3939424" y="5071333"/>
                </a:lnTo>
                <a:lnTo>
                  <a:pt x="3820196" y="5125989"/>
                </a:lnTo>
                <a:lnTo>
                  <a:pt x="3693019" y="5173747"/>
                </a:lnTo>
                <a:lnTo>
                  <a:pt x="3560013" y="5215137"/>
                </a:lnTo>
                <a:lnTo>
                  <a:pt x="3419059" y="5249628"/>
                </a:lnTo>
                <a:lnTo>
                  <a:pt x="3270686" y="5277222"/>
                </a:lnTo>
                <a:lnTo>
                  <a:pt x="3115424" y="5296855"/>
                </a:lnTo>
                <a:lnTo>
                  <a:pt x="2951683" y="5309591"/>
                </a:lnTo>
                <a:lnTo>
                  <a:pt x="2779995" y="5313305"/>
                </a:lnTo>
                <a:lnTo>
                  <a:pt x="2609896" y="5317550"/>
                </a:lnTo>
                <a:lnTo>
                  <a:pt x="2450395" y="5330816"/>
                </a:lnTo>
                <a:lnTo>
                  <a:pt x="2302022" y="5351511"/>
                </a:lnTo>
                <a:lnTo>
                  <a:pt x="2162657" y="5379635"/>
                </a:lnTo>
                <a:lnTo>
                  <a:pt x="2033361" y="5414658"/>
                </a:lnTo>
                <a:lnTo>
                  <a:pt x="1913602" y="5456048"/>
                </a:lnTo>
                <a:lnTo>
                  <a:pt x="1802853" y="5502213"/>
                </a:lnTo>
                <a:lnTo>
                  <a:pt x="1700581" y="5554747"/>
                </a:lnTo>
                <a:lnTo>
                  <a:pt x="1606788" y="5610995"/>
                </a:lnTo>
                <a:lnTo>
                  <a:pt x="1519884" y="5671488"/>
                </a:lnTo>
                <a:lnTo>
                  <a:pt x="1441458" y="5735695"/>
                </a:lnTo>
                <a:lnTo>
                  <a:pt x="1370451" y="5802025"/>
                </a:lnTo>
                <a:lnTo>
                  <a:pt x="1305803" y="5871539"/>
                </a:lnTo>
                <a:lnTo>
                  <a:pt x="1248043" y="5941584"/>
                </a:lnTo>
                <a:lnTo>
                  <a:pt x="1196643" y="6013220"/>
                </a:lnTo>
                <a:lnTo>
                  <a:pt x="1151071" y="6085918"/>
                </a:lnTo>
                <a:lnTo>
                  <a:pt x="1110268" y="6158085"/>
                </a:lnTo>
                <a:lnTo>
                  <a:pt x="1075295" y="6229722"/>
                </a:lnTo>
                <a:lnTo>
                  <a:pt x="1045090" y="6300828"/>
                </a:lnTo>
                <a:lnTo>
                  <a:pt x="1018595" y="6369280"/>
                </a:lnTo>
                <a:lnTo>
                  <a:pt x="996869" y="6436141"/>
                </a:lnTo>
                <a:lnTo>
                  <a:pt x="978322" y="6499818"/>
                </a:lnTo>
                <a:lnTo>
                  <a:pt x="964015" y="6560311"/>
                </a:lnTo>
                <a:lnTo>
                  <a:pt x="952357" y="6616559"/>
                </a:lnTo>
                <a:lnTo>
                  <a:pt x="943349" y="6669092"/>
                </a:lnTo>
                <a:lnTo>
                  <a:pt x="936460" y="6715258"/>
                </a:lnTo>
                <a:lnTo>
                  <a:pt x="931161" y="6757179"/>
                </a:lnTo>
                <a:lnTo>
                  <a:pt x="928512" y="6792201"/>
                </a:lnTo>
                <a:lnTo>
                  <a:pt x="925862" y="6841020"/>
                </a:lnTo>
                <a:lnTo>
                  <a:pt x="925862" y="6858000"/>
                </a:lnTo>
                <a:lnTo>
                  <a:pt x="0" y="6858000"/>
                </a:lnTo>
                <a:close/>
              </a:path>
            </a:pathLst>
          </a:custGeom>
          <a:noFill/>
          <a:ln w="4445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27FFBD-9772-415F-9D23-96B3AFF69E2F}"/>
              </a:ext>
            </a:extLst>
          </p:cNvPr>
          <p:cNvGrpSpPr/>
          <p:nvPr/>
        </p:nvGrpSpPr>
        <p:grpSpPr>
          <a:xfrm>
            <a:off x="-46845" y="854624"/>
            <a:ext cx="4052367" cy="967051"/>
            <a:chOff x="-4312303" y="854625"/>
            <a:chExt cx="4052367" cy="967051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5" name="9Slide.vn 3">
              <a:extLst>
                <a:ext uri="{FF2B5EF4-FFF2-40B4-BE49-F238E27FC236}">
                  <a16:creationId xmlns:a16="http://schemas.microsoft.com/office/drawing/2014/main" id="{03EA9329-C9D3-4074-A7E4-5408AEEE0E57}"/>
                </a:ext>
              </a:extLst>
            </p:cNvPr>
            <p:cNvSpPr/>
            <p:nvPr/>
          </p:nvSpPr>
          <p:spPr>
            <a:xfrm>
              <a:off x="-4312303" y="854625"/>
              <a:ext cx="4052367" cy="96705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965200" sx="86000" sy="8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9Slide.vn 13">
              <a:extLst>
                <a:ext uri="{FF2B5EF4-FFF2-40B4-BE49-F238E27FC236}">
                  <a16:creationId xmlns:a16="http://schemas.microsoft.com/office/drawing/2014/main" id="{43A8D1D7-B56C-4C5F-A843-46AF27A4C945}"/>
                </a:ext>
              </a:extLst>
            </p:cNvPr>
            <p:cNvSpPr txBox="1"/>
            <p:nvPr/>
          </p:nvSpPr>
          <p:spPr>
            <a:xfrm>
              <a:off x="-3315223" y="963415"/>
              <a:ext cx="2894206" cy="620170"/>
            </a:xfrm>
            <a:prstGeom prst="rect">
              <a:avLst/>
            </a:prstGeom>
            <a:grpFill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ctr">
                <a:lnSpc>
                  <a:spcPct val="130000"/>
                </a:lnSpc>
                <a:spcAft>
                  <a:spcPts val="400"/>
                </a:spcAft>
                <a:buClr>
                  <a:srgbClr val="FD1D16"/>
                </a:buClr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FD1D16"/>
                </a:buClr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chemeClr val="accent6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rial" panose="020B0604020202020204" pitchFamily="34" charset="0"/>
                </a:rPr>
                <a:t>ALGORITHM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9Slide.vn 4">
            <a:extLst>
              <a:ext uri="{FF2B5EF4-FFF2-40B4-BE49-F238E27FC236}">
                <a16:creationId xmlns:a16="http://schemas.microsoft.com/office/drawing/2014/main" id="{21DA876D-1B05-4424-81FF-87A7ECC63ED2}"/>
              </a:ext>
            </a:extLst>
          </p:cNvPr>
          <p:cNvSpPr/>
          <p:nvPr/>
        </p:nvSpPr>
        <p:spPr>
          <a:xfrm>
            <a:off x="-569720" y="770539"/>
            <a:ext cx="1139439" cy="1135223"/>
          </a:xfrm>
          <a:prstGeom prst="ellipse">
            <a:avLst/>
          </a:prstGeom>
          <a:solidFill>
            <a:schemeClr val="accent1"/>
          </a:solidFill>
          <a:ln w="203200">
            <a:solidFill>
              <a:srgbClr val="2294F2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863B21-8A65-40D2-AAF2-13A39DC6E08B}"/>
              </a:ext>
            </a:extLst>
          </p:cNvPr>
          <p:cNvSpPr txBox="1"/>
          <p:nvPr/>
        </p:nvSpPr>
        <p:spPr>
          <a:xfrm>
            <a:off x="6835929" y="959142"/>
            <a:ext cx="256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CONQUER</a:t>
            </a:r>
          </a:p>
        </p:txBody>
      </p:sp>
      <p:sp>
        <p:nvSpPr>
          <p:cNvPr id="19" name="9Slide.vn 9">
            <a:extLst>
              <a:ext uri="{FF2B5EF4-FFF2-40B4-BE49-F238E27FC236}">
                <a16:creationId xmlns:a16="http://schemas.microsoft.com/office/drawing/2014/main" id="{8C102D79-6244-4343-B3D8-207DC78727C5}"/>
              </a:ext>
            </a:extLst>
          </p:cNvPr>
          <p:cNvSpPr txBox="1">
            <a:spLocks/>
          </p:cNvSpPr>
          <p:nvPr/>
        </p:nvSpPr>
        <p:spPr>
          <a:xfrm>
            <a:off x="2644255" y="171782"/>
            <a:ext cx="9451636" cy="85957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Helvetica" panose="020B0604020202020204" pitchFamily="34" charset="0"/>
                <a:sym typeface="Roboto Bold"/>
              </a:rPr>
              <a:t>COMPUTER SYSTEM ENGINEER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Helvetica" panose="020B0604020202020204" pitchFamily="34" charset="0"/>
              <a:sym typeface="Roboto Bold"/>
            </a:endParaRPr>
          </a:p>
        </p:txBody>
      </p:sp>
      <p:sp>
        <p:nvSpPr>
          <p:cNvPr id="20" name="9Slide.vn 8">
            <a:extLst>
              <a:ext uri="{FF2B5EF4-FFF2-40B4-BE49-F238E27FC236}">
                <a16:creationId xmlns:a16="http://schemas.microsoft.com/office/drawing/2014/main" id="{F2380EEE-407B-4164-93E1-897E5B8FC38E}"/>
              </a:ext>
            </a:extLst>
          </p:cNvPr>
          <p:cNvSpPr/>
          <p:nvPr/>
        </p:nvSpPr>
        <p:spPr>
          <a:xfrm>
            <a:off x="7502732" y="601567"/>
            <a:ext cx="4491256" cy="4571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D93E1-CD6F-4E8F-85C3-06195DAF61C7}"/>
              </a:ext>
            </a:extLst>
          </p:cNvPr>
          <p:cNvSpPr txBox="1"/>
          <p:nvPr/>
        </p:nvSpPr>
        <p:spPr>
          <a:xfrm>
            <a:off x="5560236" y="1530408"/>
            <a:ext cx="5084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Arial"/>
                <a:sym typeface="Arial"/>
              </a:rPr>
              <a:t>Take the solutions to the subproblems and “merge” them into a solution to the original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396556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82;p6" descr="merge-sort-flow-chart">
            <a:extLst>
              <a:ext uri="{FF2B5EF4-FFF2-40B4-BE49-F238E27FC236}">
                <a16:creationId xmlns:a16="http://schemas.microsoft.com/office/drawing/2014/main" id="{B9D1F302-89FA-447A-9494-0F320172F59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52298" y="759742"/>
            <a:ext cx="5166487" cy="609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9Slide.vn 1">
            <a:extLst>
              <a:ext uri="{FF2B5EF4-FFF2-40B4-BE49-F238E27FC236}">
                <a16:creationId xmlns:a16="http://schemas.microsoft.com/office/drawing/2014/main" id="{75B17D27-D45C-4AC6-ACDD-5D651C2CFE9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l="9740" r="9740"/>
          <a:stretch>
            <a:fillRect/>
          </a:stretch>
        </p:blipFill>
        <p:spPr>
          <a:xfrm>
            <a:off x="0" y="0"/>
            <a:ext cx="7237413" cy="6858000"/>
          </a:xfrm>
          <a:custGeom>
            <a:avLst/>
            <a:gdLst>
              <a:gd name="connsiteX0" fmla="*/ 0 w 7236823"/>
              <a:gd name="connsiteY0" fmla="*/ 0 h 6858000"/>
              <a:gd name="connsiteX1" fmla="*/ 7236823 w 7236823"/>
              <a:gd name="connsiteY1" fmla="*/ 0 h 6858000"/>
              <a:gd name="connsiteX2" fmla="*/ 7236823 w 7236823"/>
              <a:gd name="connsiteY2" fmla="*/ 4594 h 6858000"/>
              <a:gd name="connsiteX3" fmla="*/ 7128384 w 7236823"/>
              <a:gd name="connsiteY3" fmla="*/ 13797 h 6858000"/>
              <a:gd name="connsiteX4" fmla="*/ 7006506 w 7236823"/>
              <a:gd name="connsiteY4" fmla="*/ 31308 h 6858000"/>
              <a:gd name="connsiteX5" fmla="*/ 6887808 w 7236823"/>
              <a:gd name="connsiteY5" fmla="*/ 55187 h 6858000"/>
              <a:gd name="connsiteX6" fmla="*/ 6773349 w 7236823"/>
              <a:gd name="connsiteY6" fmla="*/ 85964 h 6858000"/>
              <a:gd name="connsiteX7" fmla="*/ 6661539 w 7236823"/>
              <a:gd name="connsiteY7" fmla="*/ 122578 h 6858000"/>
              <a:gd name="connsiteX8" fmla="*/ 6552909 w 7236823"/>
              <a:gd name="connsiteY8" fmla="*/ 165029 h 6858000"/>
              <a:gd name="connsiteX9" fmla="*/ 6447988 w 7236823"/>
              <a:gd name="connsiteY9" fmla="*/ 213318 h 6858000"/>
              <a:gd name="connsiteX10" fmla="*/ 6346776 w 7236823"/>
              <a:gd name="connsiteY10" fmla="*/ 267443 h 6858000"/>
              <a:gd name="connsiteX11" fmla="*/ 6249274 w 7236823"/>
              <a:gd name="connsiteY11" fmla="*/ 326875 h 6858000"/>
              <a:gd name="connsiteX12" fmla="*/ 6155481 w 7236823"/>
              <a:gd name="connsiteY12" fmla="*/ 390552 h 6858000"/>
              <a:gd name="connsiteX13" fmla="*/ 6065397 w 7236823"/>
              <a:gd name="connsiteY13" fmla="*/ 460596 h 6858000"/>
              <a:gd name="connsiteX14" fmla="*/ 5979554 w 7236823"/>
              <a:gd name="connsiteY14" fmla="*/ 534886 h 6858000"/>
              <a:gd name="connsiteX15" fmla="*/ 5896358 w 7236823"/>
              <a:gd name="connsiteY15" fmla="*/ 613421 h 6858000"/>
              <a:gd name="connsiteX16" fmla="*/ 5817932 w 7236823"/>
              <a:gd name="connsiteY16" fmla="*/ 696201 h 6858000"/>
              <a:gd name="connsiteX17" fmla="*/ 5743216 w 7236823"/>
              <a:gd name="connsiteY17" fmla="*/ 783226 h 6858000"/>
              <a:gd name="connsiteX18" fmla="*/ 5673270 w 7236823"/>
              <a:gd name="connsiteY18" fmla="*/ 873965 h 6858000"/>
              <a:gd name="connsiteX19" fmla="*/ 5606501 w 7236823"/>
              <a:gd name="connsiteY19" fmla="*/ 968950 h 6858000"/>
              <a:gd name="connsiteX20" fmla="*/ 5544502 w 7236823"/>
              <a:gd name="connsiteY20" fmla="*/ 1067119 h 6858000"/>
              <a:gd name="connsiteX21" fmla="*/ 5486213 w 7236823"/>
              <a:gd name="connsiteY21" fmla="*/ 1168471 h 6858000"/>
              <a:gd name="connsiteX22" fmla="*/ 5432692 w 7236823"/>
              <a:gd name="connsiteY22" fmla="*/ 1273007 h 6858000"/>
              <a:gd name="connsiteX23" fmla="*/ 5382881 w 7236823"/>
              <a:gd name="connsiteY23" fmla="*/ 1380197 h 6858000"/>
              <a:gd name="connsiteX24" fmla="*/ 5337840 w 7236823"/>
              <a:gd name="connsiteY24" fmla="*/ 1490039 h 6858000"/>
              <a:gd name="connsiteX25" fmla="*/ 5297568 w 7236823"/>
              <a:gd name="connsiteY25" fmla="*/ 1602535 h 6858000"/>
              <a:gd name="connsiteX26" fmla="*/ 5261533 w 7236823"/>
              <a:gd name="connsiteY26" fmla="*/ 1717684 h 6858000"/>
              <a:gd name="connsiteX27" fmla="*/ 5230799 w 7236823"/>
              <a:gd name="connsiteY27" fmla="*/ 1834425 h 6858000"/>
              <a:gd name="connsiteX28" fmla="*/ 5203774 w 7236823"/>
              <a:gd name="connsiteY28" fmla="*/ 1952758 h 6858000"/>
              <a:gd name="connsiteX29" fmla="*/ 5181518 w 7236823"/>
              <a:gd name="connsiteY29" fmla="*/ 2072683 h 6858000"/>
              <a:gd name="connsiteX30" fmla="*/ 5164561 w 7236823"/>
              <a:gd name="connsiteY30" fmla="*/ 2194730 h 6858000"/>
              <a:gd name="connsiteX31" fmla="*/ 5152373 w 7236823"/>
              <a:gd name="connsiteY31" fmla="*/ 2317308 h 6858000"/>
              <a:gd name="connsiteX32" fmla="*/ 5144426 w 7236823"/>
              <a:gd name="connsiteY32" fmla="*/ 2440947 h 6858000"/>
              <a:gd name="connsiteX33" fmla="*/ 5142305 w 7236823"/>
              <a:gd name="connsiteY33" fmla="*/ 2565648 h 6858000"/>
              <a:gd name="connsiteX34" fmla="*/ 5140715 w 7236823"/>
              <a:gd name="connsiteY34" fmla="*/ 2690349 h 6858000"/>
              <a:gd name="connsiteX35" fmla="*/ 5135946 w 7236823"/>
              <a:gd name="connsiteY35" fmla="*/ 2815580 h 6858000"/>
              <a:gd name="connsiteX36" fmla="*/ 5128528 w 7236823"/>
              <a:gd name="connsiteY36" fmla="*/ 2940811 h 6858000"/>
              <a:gd name="connsiteX37" fmla="*/ 5117930 w 7236823"/>
              <a:gd name="connsiteY37" fmla="*/ 3065511 h 6858000"/>
              <a:gd name="connsiteX38" fmla="*/ 5102562 w 7236823"/>
              <a:gd name="connsiteY38" fmla="*/ 3190212 h 6858000"/>
              <a:gd name="connsiteX39" fmla="*/ 5084546 w 7236823"/>
              <a:gd name="connsiteY39" fmla="*/ 3313320 h 6858000"/>
              <a:gd name="connsiteX40" fmla="*/ 5062290 w 7236823"/>
              <a:gd name="connsiteY40" fmla="*/ 3435898 h 6858000"/>
              <a:gd name="connsiteX41" fmla="*/ 5036324 w 7236823"/>
              <a:gd name="connsiteY41" fmla="*/ 3556354 h 6858000"/>
              <a:gd name="connsiteX42" fmla="*/ 5006120 w 7236823"/>
              <a:gd name="connsiteY42" fmla="*/ 3675217 h 6858000"/>
              <a:gd name="connsiteX43" fmla="*/ 4971676 w 7236823"/>
              <a:gd name="connsiteY43" fmla="*/ 3793020 h 6858000"/>
              <a:gd name="connsiteX44" fmla="*/ 4932463 w 7236823"/>
              <a:gd name="connsiteY44" fmla="*/ 3908169 h 6858000"/>
              <a:gd name="connsiteX45" fmla="*/ 4888481 w 7236823"/>
              <a:gd name="connsiteY45" fmla="*/ 4019603 h 6858000"/>
              <a:gd name="connsiteX46" fmla="*/ 4839730 w 7236823"/>
              <a:gd name="connsiteY46" fmla="*/ 4129976 h 6858000"/>
              <a:gd name="connsiteX47" fmla="*/ 4786210 w 7236823"/>
              <a:gd name="connsiteY47" fmla="*/ 4236105 h 6858000"/>
              <a:gd name="connsiteX48" fmla="*/ 4727391 w 7236823"/>
              <a:gd name="connsiteY48" fmla="*/ 4339049 h 6858000"/>
              <a:gd name="connsiteX49" fmla="*/ 4663272 w 7236823"/>
              <a:gd name="connsiteY49" fmla="*/ 4438809 h 6858000"/>
              <a:gd name="connsiteX50" fmla="*/ 4593855 w 7236823"/>
              <a:gd name="connsiteY50" fmla="*/ 4534325 h 6858000"/>
              <a:gd name="connsiteX51" fmla="*/ 4518609 w 7236823"/>
              <a:gd name="connsiteY51" fmla="*/ 4625595 h 6858000"/>
              <a:gd name="connsiteX52" fmla="*/ 4437533 w 7236823"/>
              <a:gd name="connsiteY52" fmla="*/ 4712620 h 6858000"/>
              <a:gd name="connsiteX53" fmla="*/ 4350099 w 7236823"/>
              <a:gd name="connsiteY53" fmla="*/ 4794869 h 6858000"/>
              <a:gd name="connsiteX54" fmla="*/ 4257366 w 7236823"/>
              <a:gd name="connsiteY54" fmla="*/ 4871812 h 6858000"/>
              <a:gd name="connsiteX55" fmla="*/ 4157745 w 7236823"/>
              <a:gd name="connsiteY55" fmla="*/ 4944510 h 6858000"/>
              <a:gd name="connsiteX56" fmla="*/ 4051764 w 7236823"/>
              <a:gd name="connsiteY56" fmla="*/ 5010309 h 6858000"/>
              <a:gd name="connsiteX57" fmla="*/ 3939424 w 7236823"/>
              <a:gd name="connsiteY57" fmla="*/ 5071333 h 6858000"/>
              <a:gd name="connsiteX58" fmla="*/ 3820196 w 7236823"/>
              <a:gd name="connsiteY58" fmla="*/ 5125989 h 6858000"/>
              <a:gd name="connsiteX59" fmla="*/ 3693019 w 7236823"/>
              <a:gd name="connsiteY59" fmla="*/ 5173747 h 6858000"/>
              <a:gd name="connsiteX60" fmla="*/ 3560013 w 7236823"/>
              <a:gd name="connsiteY60" fmla="*/ 5215137 h 6858000"/>
              <a:gd name="connsiteX61" fmla="*/ 3419059 w 7236823"/>
              <a:gd name="connsiteY61" fmla="*/ 5249628 h 6858000"/>
              <a:gd name="connsiteX62" fmla="*/ 3270686 w 7236823"/>
              <a:gd name="connsiteY62" fmla="*/ 5277222 h 6858000"/>
              <a:gd name="connsiteX63" fmla="*/ 3115424 w 7236823"/>
              <a:gd name="connsiteY63" fmla="*/ 5296855 h 6858000"/>
              <a:gd name="connsiteX64" fmla="*/ 2951683 w 7236823"/>
              <a:gd name="connsiteY64" fmla="*/ 5309591 h 6858000"/>
              <a:gd name="connsiteX65" fmla="*/ 2779995 w 7236823"/>
              <a:gd name="connsiteY65" fmla="*/ 5313305 h 6858000"/>
              <a:gd name="connsiteX66" fmla="*/ 2609896 w 7236823"/>
              <a:gd name="connsiteY66" fmla="*/ 5317550 h 6858000"/>
              <a:gd name="connsiteX67" fmla="*/ 2450395 w 7236823"/>
              <a:gd name="connsiteY67" fmla="*/ 5330816 h 6858000"/>
              <a:gd name="connsiteX68" fmla="*/ 2302022 w 7236823"/>
              <a:gd name="connsiteY68" fmla="*/ 5351511 h 6858000"/>
              <a:gd name="connsiteX69" fmla="*/ 2162657 w 7236823"/>
              <a:gd name="connsiteY69" fmla="*/ 5379635 h 6858000"/>
              <a:gd name="connsiteX70" fmla="*/ 2033361 w 7236823"/>
              <a:gd name="connsiteY70" fmla="*/ 5414658 h 6858000"/>
              <a:gd name="connsiteX71" fmla="*/ 1913602 w 7236823"/>
              <a:gd name="connsiteY71" fmla="*/ 5456048 h 6858000"/>
              <a:gd name="connsiteX72" fmla="*/ 1802853 w 7236823"/>
              <a:gd name="connsiteY72" fmla="*/ 5502213 h 6858000"/>
              <a:gd name="connsiteX73" fmla="*/ 1700581 w 7236823"/>
              <a:gd name="connsiteY73" fmla="*/ 5554747 h 6858000"/>
              <a:gd name="connsiteX74" fmla="*/ 1606788 w 7236823"/>
              <a:gd name="connsiteY74" fmla="*/ 5610995 h 6858000"/>
              <a:gd name="connsiteX75" fmla="*/ 1519884 w 7236823"/>
              <a:gd name="connsiteY75" fmla="*/ 5671488 h 6858000"/>
              <a:gd name="connsiteX76" fmla="*/ 1441458 w 7236823"/>
              <a:gd name="connsiteY76" fmla="*/ 5735695 h 6858000"/>
              <a:gd name="connsiteX77" fmla="*/ 1370451 w 7236823"/>
              <a:gd name="connsiteY77" fmla="*/ 5802025 h 6858000"/>
              <a:gd name="connsiteX78" fmla="*/ 1305803 w 7236823"/>
              <a:gd name="connsiteY78" fmla="*/ 5871539 h 6858000"/>
              <a:gd name="connsiteX79" fmla="*/ 1248043 w 7236823"/>
              <a:gd name="connsiteY79" fmla="*/ 5941584 h 6858000"/>
              <a:gd name="connsiteX80" fmla="*/ 1196643 w 7236823"/>
              <a:gd name="connsiteY80" fmla="*/ 6013220 h 6858000"/>
              <a:gd name="connsiteX81" fmla="*/ 1151071 w 7236823"/>
              <a:gd name="connsiteY81" fmla="*/ 6085918 h 6858000"/>
              <a:gd name="connsiteX82" fmla="*/ 1110268 w 7236823"/>
              <a:gd name="connsiteY82" fmla="*/ 6158085 h 6858000"/>
              <a:gd name="connsiteX83" fmla="*/ 1075295 w 7236823"/>
              <a:gd name="connsiteY83" fmla="*/ 6229722 h 6858000"/>
              <a:gd name="connsiteX84" fmla="*/ 1045090 w 7236823"/>
              <a:gd name="connsiteY84" fmla="*/ 6300828 h 6858000"/>
              <a:gd name="connsiteX85" fmla="*/ 1018595 w 7236823"/>
              <a:gd name="connsiteY85" fmla="*/ 6369280 h 6858000"/>
              <a:gd name="connsiteX86" fmla="*/ 996869 w 7236823"/>
              <a:gd name="connsiteY86" fmla="*/ 6436141 h 6858000"/>
              <a:gd name="connsiteX87" fmla="*/ 978322 w 7236823"/>
              <a:gd name="connsiteY87" fmla="*/ 6499818 h 6858000"/>
              <a:gd name="connsiteX88" fmla="*/ 964015 w 7236823"/>
              <a:gd name="connsiteY88" fmla="*/ 6560311 h 6858000"/>
              <a:gd name="connsiteX89" fmla="*/ 952357 w 7236823"/>
              <a:gd name="connsiteY89" fmla="*/ 6616559 h 6858000"/>
              <a:gd name="connsiteX90" fmla="*/ 943349 w 7236823"/>
              <a:gd name="connsiteY90" fmla="*/ 6669092 h 6858000"/>
              <a:gd name="connsiteX91" fmla="*/ 936460 w 7236823"/>
              <a:gd name="connsiteY91" fmla="*/ 6715258 h 6858000"/>
              <a:gd name="connsiteX92" fmla="*/ 931161 w 7236823"/>
              <a:gd name="connsiteY92" fmla="*/ 6757179 h 6858000"/>
              <a:gd name="connsiteX93" fmla="*/ 928512 w 7236823"/>
              <a:gd name="connsiteY93" fmla="*/ 6792201 h 6858000"/>
              <a:gd name="connsiteX94" fmla="*/ 925862 w 7236823"/>
              <a:gd name="connsiteY94" fmla="*/ 6841020 h 6858000"/>
              <a:gd name="connsiteX95" fmla="*/ 925862 w 7236823"/>
              <a:gd name="connsiteY95" fmla="*/ 6858000 h 6858000"/>
              <a:gd name="connsiteX96" fmla="*/ 0 w 7236823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236823" h="6858000">
                <a:moveTo>
                  <a:pt x="0" y="0"/>
                </a:moveTo>
                <a:lnTo>
                  <a:pt x="7236823" y="0"/>
                </a:lnTo>
                <a:lnTo>
                  <a:pt x="7236823" y="4594"/>
                </a:lnTo>
                <a:lnTo>
                  <a:pt x="7128384" y="13797"/>
                </a:lnTo>
                <a:lnTo>
                  <a:pt x="7006506" y="31308"/>
                </a:lnTo>
                <a:lnTo>
                  <a:pt x="6887808" y="55187"/>
                </a:lnTo>
                <a:lnTo>
                  <a:pt x="6773349" y="85964"/>
                </a:lnTo>
                <a:lnTo>
                  <a:pt x="6661539" y="122578"/>
                </a:lnTo>
                <a:lnTo>
                  <a:pt x="6552909" y="165029"/>
                </a:lnTo>
                <a:lnTo>
                  <a:pt x="6447988" y="213318"/>
                </a:lnTo>
                <a:lnTo>
                  <a:pt x="6346776" y="267443"/>
                </a:lnTo>
                <a:lnTo>
                  <a:pt x="6249274" y="326875"/>
                </a:lnTo>
                <a:lnTo>
                  <a:pt x="6155481" y="390552"/>
                </a:lnTo>
                <a:lnTo>
                  <a:pt x="6065397" y="460596"/>
                </a:lnTo>
                <a:lnTo>
                  <a:pt x="5979554" y="534886"/>
                </a:lnTo>
                <a:lnTo>
                  <a:pt x="5896358" y="613421"/>
                </a:lnTo>
                <a:lnTo>
                  <a:pt x="5817932" y="696201"/>
                </a:lnTo>
                <a:lnTo>
                  <a:pt x="5743216" y="783226"/>
                </a:lnTo>
                <a:lnTo>
                  <a:pt x="5673270" y="873965"/>
                </a:lnTo>
                <a:lnTo>
                  <a:pt x="5606501" y="968950"/>
                </a:lnTo>
                <a:lnTo>
                  <a:pt x="5544502" y="1067119"/>
                </a:lnTo>
                <a:lnTo>
                  <a:pt x="5486213" y="1168471"/>
                </a:lnTo>
                <a:lnTo>
                  <a:pt x="5432692" y="1273007"/>
                </a:lnTo>
                <a:lnTo>
                  <a:pt x="5382881" y="1380197"/>
                </a:lnTo>
                <a:lnTo>
                  <a:pt x="5337840" y="1490039"/>
                </a:lnTo>
                <a:lnTo>
                  <a:pt x="5297568" y="1602535"/>
                </a:lnTo>
                <a:lnTo>
                  <a:pt x="5261533" y="1717684"/>
                </a:lnTo>
                <a:lnTo>
                  <a:pt x="5230799" y="1834425"/>
                </a:lnTo>
                <a:lnTo>
                  <a:pt x="5203774" y="1952758"/>
                </a:lnTo>
                <a:lnTo>
                  <a:pt x="5181518" y="2072683"/>
                </a:lnTo>
                <a:lnTo>
                  <a:pt x="5164561" y="2194730"/>
                </a:lnTo>
                <a:lnTo>
                  <a:pt x="5152373" y="2317308"/>
                </a:lnTo>
                <a:lnTo>
                  <a:pt x="5144426" y="2440947"/>
                </a:lnTo>
                <a:lnTo>
                  <a:pt x="5142305" y="2565648"/>
                </a:lnTo>
                <a:lnTo>
                  <a:pt x="5140715" y="2690349"/>
                </a:lnTo>
                <a:lnTo>
                  <a:pt x="5135946" y="2815580"/>
                </a:lnTo>
                <a:lnTo>
                  <a:pt x="5128528" y="2940811"/>
                </a:lnTo>
                <a:lnTo>
                  <a:pt x="5117930" y="3065511"/>
                </a:lnTo>
                <a:lnTo>
                  <a:pt x="5102562" y="3190212"/>
                </a:lnTo>
                <a:lnTo>
                  <a:pt x="5084546" y="3313320"/>
                </a:lnTo>
                <a:lnTo>
                  <a:pt x="5062290" y="3435898"/>
                </a:lnTo>
                <a:lnTo>
                  <a:pt x="5036324" y="3556354"/>
                </a:lnTo>
                <a:lnTo>
                  <a:pt x="5006120" y="3675217"/>
                </a:lnTo>
                <a:lnTo>
                  <a:pt x="4971676" y="3793020"/>
                </a:lnTo>
                <a:lnTo>
                  <a:pt x="4932463" y="3908169"/>
                </a:lnTo>
                <a:lnTo>
                  <a:pt x="4888481" y="4019603"/>
                </a:lnTo>
                <a:lnTo>
                  <a:pt x="4839730" y="4129976"/>
                </a:lnTo>
                <a:lnTo>
                  <a:pt x="4786210" y="4236105"/>
                </a:lnTo>
                <a:lnTo>
                  <a:pt x="4727391" y="4339049"/>
                </a:lnTo>
                <a:lnTo>
                  <a:pt x="4663272" y="4438809"/>
                </a:lnTo>
                <a:lnTo>
                  <a:pt x="4593855" y="4534325"/>
                </a:lnTo>
                <a:lnTo>
                  <a:pt x="4518609" y="4625595"/>
                </a:lnTo>
                <a:lnTo>
                  <a:pt x="4437533" y="4712620"/>
                </a:lnTo>
                <a:lnTo>
                  <a:pt x="4350099" y="4794869"/>
                </a:lnTo>
                <a:lnTo>
                  <a:pt x="4257366" y="4871812"/>
                </a:lnTo>
                <a:lnTo>
                  <a:pt x="4157745" y="4944510"/>
                </a:lnTo>
                <a:lnTo>
                  <a:pt x="4051764" y="5010309"/>
                </a:lnTo>
                <a:lnTo>
                  <a:pt x="3939424" y="5071333"/>
                </a:lnTo>
                <a:lnTo>
                  <a:pt x="3820196" y="5125989"/>
                </a:lnTo>
                <a:lnTo>
                  <a:pt x="3693019" y="5173747"/>
                </a:lnTo>
                <a:lnTo>
                  <a:pt x="3560013" y="5215137"/>
                </a:lnTo>
                <a:lnTo>
                  <a:pt x="3419059" y="5249628"/>
                </a:lnTo>
                <a:lnTo>
                  <a:pt x="3270686" y="5277222"/>
                </a:lnTo>
                <a:lnTo>
                  <a:pt x="3115424" y="5296855"/>
                </a:lnTo>
                <a:lnTo>
                  <a:pt x="2951683" y="5309591"/>
                </a:lnTo>
                <a:lnTo>
                  <a:pt x="2779995" y="5313305"/>
                </a:lnTo>
                <a:lnTo>
                  <a:pt x="2609896" y="5317550"/>
                </a:lnTo>
                <a:lnTo>
                  <a:pt x="2450395" y="5330816"/>
                </a:lnTo>
                <a:lnTo>
                  <a:pt x="2302022" y="5351511"/>
                </a:lnTo>
                <a:lnTo>
                  <a:pt x="2162657" y="5379635"/>
                </a:lnTo>
                <a:lnTo>
                  <a:pt x="2033361" y="5414658"/>
                </a:lnTo>
                <a:lnTo>
                  <a:pt x="1913602" y="5456048"/>
                </a:lnTo>
                <a:lnTo>
                  <a:pt x="1802853" y="5502213"/>
                </a:lnTo>
                <a:lnTo>
                  <a:pt x="1700581" y="5554747"/>
                </a:lnTo>
                <a:lnTo>
                  <a:pt x="1606788" y="5610995"/>
                </a:lnTo>
                <a:lnTo>
                  <a:pt x="1519884" y="5671488"/>
                </a:lnTo>
                <a:lnTo>
                  <a:pt x="1441458" y="5735695"/>
                </a:lnTo>
                <a:lnTo>
                  <a:pt x="1370451" y="5802025"/>
                </a:lnTo>
                <a:lnTo>
                  <a:pt x="1305803" y="5871539"/>
                </a:lnTo>
                <a:lnTo>
                  <a:pt x="1248043" y="5941584"/>
                </a:lnTo>
                <a:lnTo>
                  <a:pt x="1196643" y="6013220"/>
                </a:lnTo>
                <a:lnTo>
                  <a:pt x="1151071" y="6085918"/>
                </a:lnTo>
                <a:lnTo>
                  <a:pt x="1110268" y="6158085"/>
                </a:lnTo>
                <a:lnTo>
                  <a:pt x="1075295" y="6229722"/>
                </a:lnTo>
                <a:lnTo>
                  <a:pt x="1045090" y="6300828"/>
                </a:lnTo>
                <a:lnTo>
                  <a:pt x="1018595" y="6369280"/>
                </a:lnTo>
                <a:lnTo>
                  <a:pt x="996869" y="6436141"/>
                </a:lnTo>
                <a:lnTo>
                  <a:pt x="978322" y="6499818"/>
                </a:lnTo>
                <a:lnTo>
                  <a:pt x="964015" y="6560311"/>
                </a:lnTo>
                <a:lnTo>
                  <a:pt x="952357" y="6616559"/>
                </a:lnTo>
                <a:lnTo>
                  <a:pt x="943349" y="6669092"/>
                </a:lnTo>
                <a:lnTo>
                  <a:pt x="936460" y="6715258"/>
                </a:lnTo>
                <a:lnTo>
                  <a:pt x="931161" y="6757179"/>
                </a:lnTo>
                <a:lnTo>
                  <a:pt x="928512" y="6792201"/>
                </a:lnTo>
                <a:lnTo>
                  <a:pt x="925862" y="6841020"/>
                </a:lnTo>
                <a:lnTo>
                  <a:pt x="925862" y="6858000"/>
                </a:lnTo>
                <a:lnTo>
                  <a:pt x="0" y="6858000"/>
                </a:lnTo>
                <a:close/>
              </a:path>
            </a:pathLst>
          </a:custGeom>
          <a:noFill/>
          <a:ln w="4445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27FFBD-9772-415F-9D23-96B3AFF69E2F}"/>
              </a:ext>
            </a:extLst>
          </p:cNvPr>
          <p:cNvGrpSpPr/>
          <p:nvPr/>
        </p:nvGrpSpPr>
        <p:grpSpPr>
          <a:xfrm>
            <a:off x="-46845" y="854624"/>
            <a:ext cx="4052367" cy="967051"/>
            <a:chOff x="-4312303" y="854625"/>
            <a:chExt cx="4052367" cy="967051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5" name="9Slide.vn 3">
              <a:extLst>
                <a:ext uri="{FF2B5EF4-FFF2-40B4-BE49-F238E27FC236}">
                  <a16:creationId xmlns:a16="http://schemas.microsoft.com/office/drawing/2014/main" id="{03EA9329-C9D3-4074-A7E4-5408AEEE0E57}"/>
                </a:ext>
              </a:extLst>
            </p:cNvPr>
            <p:cNvSpPr/>
            <p:nvPr/>
          </p:nvSpPr>
          <p:spPr>
            <a:xfrm>
              <a:off x="-4312303" y="854625"/>
              <a:ext cx="4052367" cy="96705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965200" sx="86000" sy="8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9Slide.vn 13">
              <a:extLst>
                <a:ext uri="{FF2B5EF4-FFF2-40B4-BE49-F238E27FC236}">
                  <a16:creationId xmlns:a16="http://schemas.microsoft.com/office/drawing/2014/main" id="{43A8D1D7-B56C-4C5F-A843-46AF27A4C945}"/>
                </a:ext>
              </a:extLst>
            </p:cNvPr>
            <p:cNvSpPr txBox="1"/>
            <p:nvPr/>
          </p:nvSpPr>
          <p:spPr>
            <a:xfrm>
              <a:off x="-3315223" y="963415"/>
              <a:ext cx="2894206" cy="620170"/>
            </a:xfrm>
            <a:prstGeom prst="rect">
              <a:avLst/>
            </a:prstGeom>
            <a:grpFill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ctr">
                <a:lnSpc>
                  <a:spcPct val="130000"/>
                </a:lnSpc>
                <a:spcAft>
                  <a:spcPts val="400"/>
                </a:spcAft>
                <a:buClr>
                  <a:srgbClr val="FD1D16"/>
                </a:buClr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FD1D16"/>
                </a:buClr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chemeClr val="accent6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rial" panose="020B0604020202020204" pitchFamily="34" charset="0"/>
                </a:rPr>
                <a:t>ALGORITHM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9Slide.vn 4">
            <a:extLst>
              <a:ext uri="{FF2B5EF4-FFF2-40B4-BE49-F238E27FC236}">
                <a16:creationId xmlns:a16="http://schemas.microsoft.com/office/drawing/2014/main" id="{21DA876D-1B05-4424-81FF-87A7ECC63ED2}"/>
              </a:ext>
            </a:extLst>
          </p:cNvPr>
          <p:cNvSpPr/>
          <p:nvPr/>
        </p:nvSpPr>
        <p:spPr>
          <a:xfrm>
            <a:off x="-569720" y="770539"/>
            <a:ext cx="1139439" cy="1135223"/>
          </a:xfrm>
          <a:prstGeom prst="ellipse">
            <a:avLst/>
          </a:prstGeom>
          <a:solidFill>
            <a:schemeClr val="accent1"/>
          </a:solidFill>
          <a:ln w="203200">
            <a:solidFill>
              <a:srgbClr val="2294F2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863B21-8A65-40D2-AAF2-13A39DC6E08B}"/>
              </a:ext>
            </a:extLst>
          </p:cNvPr>
          <p:cNvSpPr txBox="1"/>
          <p:nvPr/>
        </p:nvSpPr>
        <p:spPr>
          <a:xfrm>
            <a:off x="8943141" y="854624"/>
            <a:ext cx="2834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76869A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FLOW</a:t>
            </a:r>
            <a:r>
              <a:rPr lang="en-US" sz="3600" b="1" dirty="0">
                <a:solidFill>
                  <a:srgbClr val="D5FB3A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3600" b="1" dirty="0">
                <a:solidFill>
                  <a:srgbClr val="8994A8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CHART</a:t>
            </a:r>
          </a:p>
        </p:txBody>
      </p:sp>
      <p:sp>
        <p:nvSpPr>
          <p:cNvPr id="19" name="9Slide.vn 9">
            <a:extLst>
              <a:ext uri="{FF2B5EF4-FFF2-40B4-BE49-F238E27FC236}">
                <a16:creationId xmlns:a16="http://schemas.microsoft.com/office/drawing/2014/main" id="{8C102D79-6244-4343-B3D8-207DC78727C5}"/>
              </a:ext>
            </a:extLst>
          </p:cNvPr>
          <p:cNvSpPr txBox="1">
            <a:spLocks/>
          </p:cNvSpPr>
          <p:nvPr/>
        </p:nvSpPr>
        <p:spPr>
          <a:xfrm>
            <a:off x="2644255" y="171782"/>
            <a:ext cx="9451636" cy="85957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Helvetica" panose="020B0604020202020204" pitchFamily="34" charset="0"/>
                <a:sym typeface="Roboto Bold"/>
              </a:rPr>
              <a:t>COMPUTER SYSTEM ENGINEER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Helvetica" panose="020B0604020202020204" pitchFamily="34" charset="0"/>
              <a:sym typeface="Roboto Bold"/>
            </a:endParaRPr>
          </a:p>
        </p:txBody>
      </p:sp>
      <p:sp>
        <p:nvSpPr>
          <p:cNvPr id="20" name="9Slide.vn 8">
            <a:extLst>
              <a:ext uri="{FF2B5EF4-FFF2-40B4-BE49-F238E27FC236}">
                <a16:creationId xmlns:a16="http://schemas.microsoft.com/office/drawing/2014/main" id="{F2380EEE-407B-4164-93E1-897E5B8FC38E}"/>
              </a:ext>
            </a:extLst>
          </p:cNvPr>
          <p:cNvSpPr/>
          <p:nvPr/>
        </p:nvSpPr>
        <p:spPr>
          <a:xfrm>
            <a:off x="7502732" y="601567"/>
            <a:ext cx="4491256" cy="4571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948021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555103C-2BAF-48F2-A88B-45DE5F8E0322}"/>
              </a:ext>
            </a:extLst>
          </p:cNvPr>
          <p:cNvSpPr txBox="1"/>
          <p:nvPr/>
        </p:nvSpPr>
        <p:spPr>
          <a:xfrm rot="16200000">
            <a:off x="3671506" y="2384733"/>
            <a:ext cx="1565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CODE 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C93BC9-45F0-461E-A463-927334969681}"/>
              </a:ext>
            </a:extLst>
          </p:cNvPr>
          <p:cNvSpPr txBox="1"/>
          <p:nvPr/>
        </p:nvSpPr>
        <p:spPr>
          <a:xfrm>
            <a:off x="5087557" y="7080384"/>
            <a:ext cx="7025539" cy="1948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void merge(int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[], int l, int m, int r)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n1 = m - l + 1;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n2 = r - m;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Create temp arrays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L[n1], R[n2];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Copy data to temp arrays L[] and R[]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for (int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= 0;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&lt; n1;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++)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 =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[l +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for (int j = 0; j &lt; n2;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j++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R[j] =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[m + 1 + j];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Merge the temp arrays back into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l..r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Initial index of first subarray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= 0;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Initial index of second subarray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j = 0;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Initial index of merged subarray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k = l;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while 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&lt; n1 &amp;&amp; j &lt; n2)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if (L[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 &lt;= R[j])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else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R[j];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			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j++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k++;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Copy the remaining elements of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L[], if there are any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while 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&lt; n1)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k++;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Copy the remaining elements of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R[], if there are any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while (j &lt; n2)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R[j];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j++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k++;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void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[],int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l,int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r){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if(l&gt;=r){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return;//returns recursively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m = (l+r-1)/2;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arr,l,m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(arr,m+1,r);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merge(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arr,l,m,r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3CE95-7AB2-43C7-A3D5-008E2B2B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" y="1927142"/>
            <a:ext cx="4636868" cy="3852556"/>
          </a:xfrm>
          <a:prstGeom prst="rect">
            <a:avLst/>
          </a:prstGeom>
        </p:spPr>
      </p:pic>
      <p:sp>
        <p:nvSpPr>
          <p:cNvPr id="5" name="9Slide.vn 1">
            <a:extLst>
              <a:ext uri="{FF2B5EF4-FFF2-40B4-BE49-F238E27FC236}">
                <a16:creationId xmlns:a16="http://schemas.microsoft.com/office/drawing/2014/main" id="{F5B5B7A8-0933-42B8-AA45-FC4A9F29D6D4}"/>
              </a:ext>
            </a:extLst>
          </p:cNvPr>
          <p:cNvSpPr/>
          <p:nvPr/>
        </p:nvSpPr>
        <p:spPr>
          <a:xfrm>
            <a:off x="3205932" y="4930858"/>
            <a:ext cx="8986068" cy="1927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9Slide.vn 2">
            <a:extLst>
              <a:ext uri="{FF2B5EF4-FFF2-40B4-BE49-F238E27FC236}">
                <a16:creationId xmlns:a16="http://schemas.microsoft.com/office/drawing/2014/main" id="{A79BD688-13CA-43E9-902A-49EFCCDF28D9}"/>
              </a:ext>
            </a:extLst>
          </p:cNvPr>
          <p:cNvSpPr txBox="1"/>
          <p:nvPr/>
        </p:nvSpPr>
        <p:spPr>
          <a:xfrm>
            <a:off x="4437584" y="505348"/>
            <a:ext cx="331683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Helvetica" panose="020B0604020202020204" pitchFamily="34" charset="0"/>
              </a:rPr>
              <a:t>Pseudocode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20BEA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8" name="9Slide.vn 4">
            <a:extLst>
              <a:ext uri="{FF2B5EF4-FFF2-40B4-BE49-F238E27FC236}">
                <a16:creationId xmlns:a16="http://schemas.microsoft.com/office/drawing/2014/main" id="{EA4FF997-0F47-4771-B6D8-005F0A94ADE9}"/>
              </a:ext>
            </a:extLst>
          </p:cNvPr>
          <p:cNvSpPr txBox="1"/>
          <p:nvPr/>
        </p:nvSpPr>
        <p:spPr>
          <a:xfrm>
            <a:off x="4596742" y="4541982"/>
            <a:ext cx="6537984" cy="295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3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 panose="020F0302020204030204"/>
              <a:cs typeface="Segoe UI Light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445EEF-9535-47C4-93E6-759F781DE51A}"/>
              </a:ext>
            </a:extLst>
          </p:cNvPr>
          <p:cNvGrpSpPr/>
          <p:nvPr/>
        </p:nvGrpSpPr>
        <p:grpSpPr>
          <a:xfrm>
            <a:off x="-46845" y="485219"/>
            <a:ext cx="4052367" cy="967051"/>
            <a:chOff x="-4312303" y="854625"/>
            <a:chExt cx="4052367" cy="967051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" name="9Slide.vn 3">
              <a:extLst>
                <a:ext uri="{FF2B5EF4-FFF2-40B4-BE49-F238E27FC236}">
                  <a16:creationId xmlns:a16="http://schemas.microsoft.com/office/drawing/2014/main" id="{2A7C9D9E-6420-4CE3-8299-F57540EE6685}"/>
                </a:ext>
              </a:extLst>
            </p:cNvPr>
            <p:cNvSpPr/>
            <p:nvPr/>
          </p:nvSpPr>
          <p:spPr>
            <a:xfrm>
              <a:off x="-4312303" y="854625"/>
              <a:ext cx="4052367" cy="96705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965200" sx="86000" sy="8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9Slide.vn 13">
              <a:extLst>
                <a:ext uri="{FF2B5EF4-FFF2-40B4-BE49-F238E27FC236}">
                  <a16:creationId xmlns:a16="http://schemas.microsoft.com/office/drawing/2014/main" id="{BAAE2BBB-937E-481A-ADF4-978E43D7437D}"/>
                </a:ext>
              </a:extLst>
            </p:cNvPr>
            <p:cNvSpPr txBox="1"/>
            <p:nvPr/>
          </p:nvSpPr>
          <p:spPr>
            <a:xfrm>
              <a:off x="-3315223" y="963415"/>
              <a:ext cx="2894206" cy="620170"/>
            </a:xfrm>
            <a:prstGeom prst="rect">
              <a:avLst/>
            </a:prstGeom>
            <a:grpFill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ctr">
                <a:lnSpc>
                  <a:spcPct val="130000"/>
                </a:lnSpc>
                <a:spcAft>
                  <a:spcPts val="400"/>
                </a:spcAft>
                <a:buClr>
                  <a:srgbClr val="FD1D16"/>
                </a:buClr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FD1D16"/>
                </a:buClr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chemeClr val="accent6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rial" panose="020B0604020202020204" pitchFamily="34" charset="0"/>
                </a:rPr>
                <a:t>ALGORITHM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9Slide.vn 4">
            <a:extLst>
              <a:ext uri="{FF2B5EF4-FFF2-40B4-BE49-F238E27FC236}">
                <a16:creationId xmlns:a16="http://schemas.microsoft.com/office/drawing/2014/main" id="{1F2CC438-78BE-4BBB-90F6-A6E517BD52D0}"/>
              </a:ext>
            </a:extLst>
          </p:cNvPr>
          <p:cNvSpPr/>
          <p:nvPr/>
        </p:nvSpPr>
        <p:spPr>
          <a:xfrm>
            <a:off x="-569720" y="401134"/>
            <a:ext cx="1139439" cy="1135223"/>
          </a:xfrm>
          <a:prstGeom prst="ellipse">
            <a:avLst/>
          </a:prstGeom>
          <a:solidFill>
            <a:schemeClr val="accent1"/>
          </a:solidFill>
          <a:ln w="203200">
            <a:solidFill>
              <a:srgbClr val="2294F2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04AE45-0502-43CF-8A8E-A25B821E1B51}"/>
              </a:ext>
            </a:extLst>
          </p:cNvPr>
          <p:cNvSpPr txBox="1"/>
          <p:nvPr/>
        </p:nvSpPr>
        <p:spPr>
          <a:xfrm>
            <a:off x="4796287" y="1204448"/>
            <a:ext cx="739571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item_type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s[], int low, int high)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; /* counter */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middle; /* index of middle element */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if (low &lt; high)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middle = 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low+high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)/2;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s,low,middle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(s,middle+1,high);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merge(s, low, middle, high);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1778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48A753-7860-4304-BF16-15736D4CD289}"/>
              </a:ext>
            </a:extLst>
          </p:cNvPr>
          <p:cNvSpPr txBox="1"/>
          <p:nvPr/>
        </p:nvSpPr>
        <p:spPr>
          <a:xfrm rot="16200000">
            <a:off x="3671505" y="876970"/>
            <a:ext cx="1565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CODE 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42143-B4F0-4ABF-A3C8-55CB34681B56}"/>
              </a:ext>
            </a:extLst>
          </p:cNvPr>
          <p:cNvSpPr txBox="1"/>
          <p:nvPr/>
        </p:nvSpPr>
        <p:spPr>
          <a:xfrm>
            <a:off x="5087557" y="594009"/>
            <a:ext cx="7025539" cy="1948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void merge(int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[], int l, int m, int r)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n1 = m - l + 1;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n2 = r - m;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Create temp arrays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L[n1], R[n2];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Copy data to temp arrays L[] and R[]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for (int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= 0;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&lt; n1;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++)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 =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[l +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for (int j = 0; j &lt; n2;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j++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R[j] =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[m + 1 + j];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Merge the temp arrays back into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l..r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Initial index of first subarray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= 0;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Initial index of second subarray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j = 0;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Initial index of merged subarray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k = l;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while 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&lt; n1 &amp;&amp; j &lt; n2)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if (L[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 &lt;= R[j])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else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R[j];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			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j++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k++;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Copy the remaining elements of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L[], if there are any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while 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&lt; n1)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k++;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Copy the remaining elements of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R[], if there are any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while (j &lt; n2)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R[j];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j++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k++;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void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[],int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l,int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r){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if(l&gt;=r){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return;//returns recursively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m = (l+r-1)/2;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arr,l,m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(arr,m+1,r);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merge(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arr,l,m,r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3CE95-7AB2-43C7-A3D5-008E2B2B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" y="1927142"/>
            <a:ext cx="4636868" cy="3852556"/>
          </a:xfrm>
          <a:prstGeom prst="rect">
            <a:avLst/>
          </a:prstGeom>
        </p:spPr>
      </p:pic>
      <p:sp>
        <p:nvSpPr>
          <p:cNvPr id="5" name="9Slide.vn 1">
            <a:extLst>
              <a:ext uri="{FF2B5EF4-FFF2-40B4-BE49-F238E27FC236}">
                <a16:creationId xmlns:a16="http://schemas.microsoft.com/office/drawing/2014/main" id="{F5B5B7A8-0933-42B8-AA45-FC4A9F29D6D4}"/>
              </a:ext>
            </a:extLst>
          </p:cNvPr>
          <p:cNvSpPr/>
          <p:nvPr/>
        </p:nvSpPr>
        <p:spPr>
          <a:xfrm>
            <a:off x="3205932" y="4930858"/>
            <a:ext cx="8986068" cy="1927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9Slide.vn 2">
            <a:extLst>
              <a:ext uri="{FF2B5EF4-FFF2-40B4-BE49-F238E27FC236}">
                <a16:creationId xmlns:a16="http://schemas.microsoft.com/office/drawing/2014/main" id="{A79BD688-13CA-43E9-902A-49EFCCDF28D9}"/>
              </a:ext>
            </a:extLst>
          </p:cNvPr>
          <p:cNvSpPr txBox="1"/>
          <p:nvPr/>
        </p:nvSpPr>
        <p:spPr>
          <a:xfrm>
            <a:off x="4437584" y="-4409018"/>
            <a:ext cx="331683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Helvetica" panose="020B0604020202020204" pitchFamily="34" charset="0"/>
              </a:rPr>
              <a:t>Pseudocode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20BEA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8" name="9Slide.vn 4">
            <a:extLst>
              <a:ext uri="{FF2B5EF4-FFF2-40B4-BE49-F238E27FC236}">
                <a16:creationId xmlns:a16="http://schemas.microsoft.com/office/drawing/2014/main" id="{EA4FF997-0F47-4771-B6D8-005F0A94ADE9}"/>
              </a:ext>
            </a:extLst>
          </p:cNvPr>
          <p:cNvSpPr txBox="1"/>
          <p:nvPr/>
        </p:nvSpPr>
        <p:spPr>
          <a:xfrm>
            <a:off x="4596742" y="4541982"/>
            <a:ext cx="6537984" cy="295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3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 panose="020F0302020204030204"/>
              <a:cs typeface="Segoe UI Light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445EEF-9535-47C4-93E6-759F781DE51A}"/>
              </a:ext>
            </a:extLst>
          </p:cNvPr>
          <p:cNvGrpSpPr/>
          <p:nvPr/>
        </p:nvGrpSpPr>
        <p:grpSpPr>
          <a:xfrm>
            <a:off x="-46845" y="485219"/>
            <a:ext cx="4052367" cy="967051"/>
            <a:chOff x="-4312303" y="854625"/>
            <a:chExt cx="4052367" cy="967051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" name="9Slide.vn 3">
              <a:extLst>
                <a:ext uri="{FF2B5EF4-FFF2-40B4-BE49-F238E27FC236}">
                  <a16:creationId xmlns:a16="http://schemas.microsoft.com/office/drawing/2014/main" id="{2A7C9D9E-6420-4CE3-8299-F57540EE6685}"/>
                </a:ext>
              </a:extLst>
            </p:cNvPr>
            <p:cNvSpPr/>
            <p:nvPr/>
          </p:nvSpPr>
          <p:spPr>
            <a:xfrm>
              <a:off x="-4312303" y="854625"/>
              <a:ext cx="4052367" cy="96705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965200" sx="86000" sy="8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9Slide.vn 13">
              <a:extLst>
                <a:ext uri="{FF2B5EF4-FFF2-40B4-BE49-F238E27FC236}">
                  <a16:creationId xmlns:a16="http://schemas.microsoft.com/office/drawing/2014/main" id="{BAAE2BBB-937E-481A-ADF4-978E43D7437D}"/>
                </a:ext>
              </a:extLst>
            </p:cNvPr>
            <p:cNvSpPr txBox="1"/>
            <p:nvPr/>
          </p:nvSpPr>
          <p:spPr>
            <a:xfrm>
              <a:off x="-3315223" y="963415"/>
              <a:ext cx="2894206" cy="620170"/>
            </a:xfrm>
            <a:prstGeom prst="rect">
              <a:avLst/>
            </a:prstGeom>
            <a:grpFill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ctr">
                <a:lnSpc>
                  <a:spcPct val="130000"/>
                </a:lnSpc>
                <a:spcAft>
                  <a:spcPts val="400"/>
                </a:spcAft>
                <a:buClr>
                  <a:srgbClr val="FD1D16"/>
                </a:buClr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FD1D16"/>
                </a:buClr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chemeClr val="accent6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rial" panose="020B0604020202020204" pitchFamily="34" charset="0"/>
                </a:rPr>
                <a:t>ALGORITHM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9Slide.vn 4">
            <a:extLst>
              <a:ext uri="{FF2B5EF4-FFF2-40B4-BE49-F238E27FC236}">
                <a16:creationId xmlns:a16="http://schemas.microsoft.com/office/drawing/2014/main" id="{1F2CC438-78BE-4BBB-90F6-A6E517BD52D0}"/>
              </a:ext>
            </a:extLst>
          </p:cNvPr>
          <p:cNvSpPr/>
          <p:nvPr/>
        </p:nvSpPr>
        <p:spPr>
          <a:xfrm>
            <a:off x="-569720" y="401134"/>
            <a:ext cx="1139439" cy="1135223"/>
          </a:xfrm>
          <a:prstGeom prst="ellipse">
            <a:avLst/>
          </a:prstGeom>
          <a:solidFill>
            <a:schemeClr val="accent1"/>
          </a:solidFill>
          <a:ln w="203200">
            <a:solidFill>
              <a:srgbClr val="2294F2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04AE45-0502-43CF-8A8E-A25B821E1B51}"/>
              </a:ext>
            </a:extLst>
          </p:cNvPr>
          <p:cNvSpPr txBox="1"/>
          <p:nvPr/>
        </p:nvSpPr>
        <p:spPr>
          <a:xfrm>
            <a:off x="4796287" y="-3709918"/>
            <a:ext cx="739571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item_type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s[], int low, int high)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; /* counter */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middle; /* index of middle element */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if (low &lt; high)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middle = 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low+high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)/2;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s,low,middle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(s,middle+1,high);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merge(s, low, middle, high);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78F3A5-CAB0-4D74-B554-9C661140BC45}"/>
              </a:ext>
            </a:extLst>
          </p:cNvPr>
          <p:cNvSpPr/>
          <p:nvPr/>
        </p:nvSpPr>
        <p:spPr>
          <a:xfrm>
            <a:off x="11507638" y="239303"/>
            <a:ext cx="422694" cy="354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60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48A753-7860-4304-BF16-15736D4CD289}"/>
              </a:ext>
            </a:extLst>
          </p:cNvPr>
          <p:cNvSpPr txBox="1"/>
          <p:nvPr/>
        </p:nvSpPr>
        <p:spPr>
          <a:xfrm rot="16200000">
            <a:off x="3671505" y="876970"/>
            <a:ext cx="1565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CODE 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42143-B4F0-4ABF-A3C8-55CB34681B56}"/>
              </a:ext>
            </a:extLst>
          </p:cNvPr>
          <p:cNvSpPr txBox="1"/>
          <p:nvPr/>
        </p:nvSpPr>
        <p:spPr>
          <a:xfrm>
            <a:off x="5087557" y="-3010845"/>
            <a:ext cx="7025539" cy="1948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void merge(int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[], int l, int m, int r)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n1 = m - l + 1;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n2 = r - m;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Create temp arrays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L[n1], R[n2];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Copy data to temp arrays L[] and R[]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for (int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= 0;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&lt; n1;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++)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 =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[l +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for (int j = 0; j &lt; n2;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j++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R[j] =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[m + 1 + j];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Merge the temp arrays back into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l..r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Initial index of first subarray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= 0;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Initial index of second subarray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j = 0;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Initial index of merged subarray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k = l;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while 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&lt; n1 &amp;&amp; j &lt; n2)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if (L[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 &lt;= R[j])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else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R[j];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			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j++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k++;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Copy the remaining elements of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L[], if there are any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while 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&lt; n1)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k++;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Copy the remaining elements of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R[], if there are any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while (j &lt; n2)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R[j];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j++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k++;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void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[],int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l,int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r){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if(l&gt;=r){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return;//returns recursively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m = (l+r-1)/2;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arr,l,m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(arr,m+1,r);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merge(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arr,l,m,r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3CE95-7AB2-43C7-A3D5-008E2B2B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" y="1927142"/>
            <a:ext cx="4636868" cy="3852556"/>
          </a:xfrm>
          <a:prstGeom prst="rect">
            <a:avLst/>
          </a:prstGeom>
        </p:spPr>
      </p:pic>
      <p:sp>
        <p:nvSpPr>
          <p:cNvPr id="5" name="9Slide.vn 1">
            <a:extLst>
              <a:ext uri="{FF2B5EF4-FFF2-40B4-BE49-F238E27FC236}">
                <a16:creationId xmlns:a16="http://schemas.microsoft.com/office/drawing/2014/main" id="{F5B5B7A8-0933-42B8-AA45-FC4A9F29D6D4}"/>
              </a:ext>
            </a:extLst>
          </p:cNvPr>
          <p:cNvSpPr/>
          <p:nvPr/>
        </p:nvSpPr>
        <p:spPr>
          <a:xfrm>
            <a:off x="3205932" y="4930858"/>
            <a:ext cx="8986068" cy="1927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9Slide.vn 2">
            <a:extLst>
              <a:ext uri="{FF2B5EF4-FFF2-40B4-BE49-F238E27FC236}">
                <a16:creationId xmlns:a16="http://schemas.microsoft.com/office/drawing/2014/main" id="{A79BD688-13CA-43E9-902A-49EFCCDF28D9}"/>
              </a:ext>
            </a:extLst>
          </p:cNvPr>
          <p:cNvSpPr txBox="1"/>
          <p:nvPr/>
        </p:nvSpPr>
        <p:spPr>
          <a:xfrm>
            <a:off x="4437584" y="-4409018"/>
            <a:ext cx="331683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Helvetica" panose="020B0604020202020204" pitchFamily="34" charset="0"/>
              </a:rPr>
              <a:t>Pseudocode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20BEA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8" name="9Slide.vn 4">
            <a:extLst>
              <a:ext uri="{FF2B5EF4-FFF2-40B4-BE49-F238E27FC236}">
                <a16:creationId xmlns:a16="http://schemas.microsoft.com/office/drawing/2014/main" id="{EA4FF997-0F47-4771-B6D8-005F0A94ADE9}"/>
              </a:ext>
            </a:extLst>
          </p:cNvPr>
          <p:cNvSpPr txBox="1"/>
          <p:nvPr/>
        </p:nvSpPr>
        <p:spPr>
          <a:xfrm>
            <a:off x="4596742" y="4541982"/>
            <a:ext cx="6537984" cy="295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3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 panose="020F0302020204030204"/>
              <a:cs typeface="Segoe UI Light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445EEF-9535-47C4-93E6-759F781DE51A}"/>
              </a:ext>
            </a:extLst>
          </p:cNvPr>
          <p:cNvGrpSpPr/>
          <p:nvPr/>
        </p:nvGrpSpPr>
        <p:grpSpPr>
          <a:xfrm>
            <a:off x="-46845" y="485219"/>
            <a:ext cx="4052367" cy="967051"/>
            <a:chOff x="-4312303" y="854625"/>
            <a:chExt cx="4052367" cy="967051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" name="9Slide.vn 3">
              <a:extLst>
                <a:ext uri="{FF2B5EF4-FFF2-40B4-BE49-F238E27FC236}">
                  <a16:creationId xmlns:a16="http://schemas.microsoft.com/office/drawing/2014/main" id="{2A7C9D9E-6420-4CE3-8299-F57540EE6685}"/>
                </a:ext>
              </a:extLst>
            </p:cNvPr>
            <p:cNvSpPr/>
            <p:nvPr/>
          </p:nvSpPr>
          <p:spPr>
            <a:xfrm>
              <a:off x="-4312303" y="854625"/>
              <a:ext cx="4052367" cy="96705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965200" sx="86000" sy="8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9Slide.vn 13">
              <a:extLst>
                <a:ext uri="{FF2B5EF4-FFF2-40B4-BE49-F238E27FC236}">
                  <a16:creationId xmlns:a16="http://schemas.microsoft.com/office/drawing/2014/main" id="{BAAE2BBB-937E-481A-ADF4-978E43D7437D}"/>
                </a:ext>
              </a:extLst>
            </p:cNvPr>
            <p:cNvSpPr txBox="1"/>
            <p:nvPr/>
          </p:nvSpPr>
          <p:spPr>
            <a:xfrm>
              <a:off x="-3315223" y="963415"/>
              <a:ext cx="2894206" cy="620170"/>
            </a:xfrm>
            <a:prstGeom prst="rect">
              <a:avLst/>
            </a:prstGeom>
            <a:grpFill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ctr">
                <a:lnSpc>
                  <a:spcPct val="130000"/>
                </a:lnSpc>
                <a:spcAft>
                  <a:spcPts val="400"/>
                </a:spcAft>
                <a:buClr>
                  <a:srgbClr val="FD1D16"/>
                </a:buClr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FD1D16"/>
                </a:buClr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chemeClr val="accent6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rial" panose="020B0604020202020204" pitchFamily="34" charset="0"/>
                </a:rPr>
                <a:t>ALGORITHM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9Slide.vn 4">
            <a:extLst>
              <a:ext uri="{FF2B5EF4-FFF2-40B4-BE49-F238E27FC236}">
                <a16:creationId xmlns:a16="http://schemas.microsoft.com/office/drawing/2014/main" id="{1F2CC438-78BE-4BBB-90F6-A6E517BD52D0}"/>
              </a:ext>
            </a:extLst>
          </p:cNvPr>
          <p:cNvSpPr/>
          <p:nvPr/>
        </p:nvSpPr>
        <p:spPr>
          <a:xfrm>
            <a:off x="-569720" y="401134"/>
            <a:ext cx="1139439" cy="1135223"/>
          </a:xfrm>
          <a:prstGeom prst="ellipse">
            <a:avLst/>
          </a:prstGeom>
          <a:solidFill>
            <a:schemeClr val="accent1"/>
          </a:solidFill>
          <a:ln w="203200">
            <a:solidFill>
              <a:srgbClr val="2294F2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04AE45-0502-43CF-8A8E-A25B821E1B51}"/>
              </a:ext>
            </a:extLst>
          </p:cNvPr>
          <p:cNvSpPr txBox="1"/>
          <p:nvPr/>
        </p:nvSpPr>
        <p:spPr>
          <a:xfrm>
            <a:off x="4796287" y="-3709918"/>
            <a:ext cx="739571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item_type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s[], int low, int high)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; /* counter */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middle; /* index of middle element */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if (low &lt; high)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middle = 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low+high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)/2;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s,low,middle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(s,middle+1,high);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merge(s, low, middle, high);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78F3A5-CAB0-4D74-B554-9C661140BC45}"/>
              </a:ext>
            </a:extLst>
          </p:cNvPr>
          <p:cNvSpPr/>
          <p:nvPr/>
        </p:nvSpPr>
        <p:spPr>
          <a:xfrm>
            <a:off x="11507638" y="239303"/>
            <a:ext cx="422694" cy="354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17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48A753-7860-4304-BF16-15736D4CD289}"/>
              </a:ext>
            </a:extLst>
          </p:cNvPr>
          <p:cNvSpPr txBox="1"/>
          <p:nvPr/>
        </p:nvSpPr>
        <p:spPr>
          <a:xfrm rot="16200000">
            <a:off x="3671505" y="876970"/>
            <a:ext cx="1565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CODE 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42143-B4F0-4ABF-A3C8-55CB34681B56}"/>
              </a:ext>
            </a:extLst>
          </p:cNvPr>
          <p:cNvSpPr txBox="1"/>
          <p:nvPr/>
        </p:nvSpPr>
        <p:spPr>
          <a:xfrm>
            <a:off x="5087557" y="-7906155"/>
            <a:ext cx="7025539" cy="1948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void merge(int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[], int l, int m, int r)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n1 = m - l + 1;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n2 = r - m;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Create temp arrays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L[n1], R[n2];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Copy data to temp arrays L[] and R[]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for (int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= 0;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&lt; n1;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++)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 =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[l +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for (int j = 0; j &lt; n2;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j++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R[j] =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[m + 1 + j];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Merge the temp arrays back into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l..r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Initial index of first subarray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= 0;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Initial index of second subarray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j = 0;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Initial index of merged subarray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k = l;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while 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&lt; n1 &amp;&amp; j &lt; n2)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if (L[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 &lt;= R[j])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else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R[j];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			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j++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k++;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Copy the remaining elements of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L[], if there are any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while 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&lt; n1)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k++;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Copy the remaining elements of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R[], if there are any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while (j &lt; n2)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R[j];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j++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k++;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void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[],int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l,int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r){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if(l&gt;=r){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return;//returns recursively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m = (l+r-1)/2;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arr,l,m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(arr,m+1,r);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merge(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arr,l,m,r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3CE95-7AB2-43C7-A3D5-008E2B2B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" y="1927142"/>
            <a:ext cx="4636868" cy="3852556"/>
          </a:xfrm>
          <a:prstGeom prst="rect">
            <a:avLst/>
          </a:prstGeom>
        </p:spPr>
      </p:pic>
      <p:sp>
        <p:nvSpPr>
          <p:cNvPr id="5" name="9Slide.vn 1">
            <a:extLst>
              <a:ext uri="{FF2B5EF4-FFF2-40B4-BE49-F238E27FC236}">
                <a16:creationId xmlns:a16="http://schemas.microsoft.com/office/drawing/2014/main" id="{F5B5B7A8-0933-42B8-AA45-FC4A9F29D6D4}"/>
              </a:ext>
            </a:extLst>
          </p:cNvPr>
          <p:cNvSpPr/>
          <p:nvPr/>
        </p:nvSpPr>
        <p:spPr>
          <a:xfrm>
            <a:off x="3205932" y="4930858"/>
            <a:ext cx="8986068" cy="1927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9Slide.vn 2">
            <a:extLst>
              <a:ext uri="{FF2B5EF4-FFF2-40B4-BE49-F238E27FC236}">
                <a16:creationId xmlns:a16="http://schemas.microsoft.com/office/drawing/2014/main" id="{A79BD688-13CA-43E9-902A-49EFCCDF28D9}"/>
              </a:ext>
            </a:extLst>
          </p:cNvPr>
          <p:cNvSpPr txBox="1"/>
          <p:nvPr/>
        </p:nvSpPr>
        <p:spPr>
          <a:xfrm>
            <a:off x="4437584" y="-4409018"/>
            <a:ext cx="331683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Helvetica" panose="020B0604020202020204" pitchFamily="34" charset="0"/>
              </a:rPr>
              <a:t>Pseudocode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20BEA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8" name="9Slide.vn 4">
            <a:extLst>
              <a:ext uri="{FF2B5EF4-FFF2-40B4-BE49-F238E27FC236}">
                <a16:creationId xmlns:a16="http://schemas.microsoft.com/office/drawing/2014/main" id="{EA4FF997-0F47-4771-B6D8-005F0A94ADE9}"/>
              </a:ext>
            </a:extLst>
          </p:cNvPr>
          <p:cNvSpPr txBox="1"/>
          <p:nvPr/>
        </p:nvSpPr>
        <p:spPr>
          <a:xfrm>
            <a:off x="4596742" y="4541982"/>
            <a:ext cx="6537984" cy="295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3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 panose="020F0302020204030204"/>
              <a:cs typeface="Segoe UI Light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445EEF-9535-47C4-93E6-759F781DE51A}"/>
              </a:ext>
            </a:extLst>
          </p:cNvPr>
          <p:cNvGrpSpPr/>
          <p:nvPr/>
        </p:nvGrpSpPr>
        <p:grpSpPr>
          <a:xfrm>
            <a:off x="-46845" y="485219"/>
            <a:ext cx="4052367" cy="967051"/>
            <a:chOff x="-4312303" y="854625"/>
            <a:chExt cx="4052367" cy="967051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" name="9Slide.vn 3">
              <a:extLst>
                <a:ext uri="{FF2B5EF4-FFF2-40B4-BE49-F238E27FC236}">
                  <a16:creationId xmlns:a16="http://schemas.microsoft.com/office/drawing/2014/main" id="{2A7C9D9E-6420-4CE3-8299-F57540EE6685}"/>
                </a:ext>
              </a:extLst>
            </p:cNvPr>
            <p:cNvSpPr/>
            <p:nvPr/>
          </p:nvSpPr>
          <p:spPr>
            <a:xfrm>
              <a:off x="-4312303" y="854625"/>
              <a:ext cx="4052367" cy="96705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965200" sx="86000" sy="8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9Slide.vn 13">
              <a:extLst>
                <a:ext uri="{FF2B5EF4-FFF2-40B4-BE49-F238E27FC236}">
                  <a16:creationId xmlns:a16="http://schemas.microsoft.com/office/drawing/2014/main" id="{BAAE2BBB-937E-481A-ADF4-978E43D7437D}"/>
                </a:ext>
              </a:extLst>
            </p:cNvPr>
            <p:cNvSpPr txBox="1"/>
            <p:nvPr/>
          </p:nvSpPr>
          <p:spPr>
            <a:xfrm>
              <a:off x="-3315223" y="963415"/>
              <a:ext cx="2894206" cy="620170"/>
            </a:xfrm>
            <a:prstGeom prst="rect">
              <a:avLst/>
            </a:prstGeom>
            <a:grpFill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ctr">
                <a:lnSpc>
                  <a:spcPct val="130000"/>
                </a:lnSpc>
                <a:spcAft>
                  <a:spcPts val="400"/>
                </a:spcAft>
                <a:buClr>
                  <a:srgbClr val="FD1D16"/>
                </a:buClr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FD1D16"/>
                </a:buClr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chemeClr val="accent6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rial" panose="020B0604020202020204" pitchFamily="34" charset="0"/>
                </a:rPr>
                <a:t>ALGORITHM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9Slide.vn 4">
            <a:extLst>
              <a:ext uri="{FF2B5EF4-FFF2-40B4-BE49-F238E27FC236}">
                <a16:creationId xmlns:a16="http://schemas.microsoft.com/office/drawing/2014/main" id="{1F2CC438-78BE-4BBB-90F6-A6E517BD52D0}"/>
              </a:ext>
            </a:extLst>
          </p:cNvPr>
          <p:cNvSpPr/>
          <p:nvPr/>
        </p:nvSpPr>
        <p:spPr>
          <a:xfrm>
            <a:off x="-569720" y="401134"/>
            <a:ext cx="1139439" cy="1135223"/>
          </a:xfrm>
          <a:prstGeom prst="ellipse">
            <a:avLst/>
          </a:prstGeom>
          <a:solidFill>
            <a:schemeClr val="accent1"/>
          </a:solidFill>
          <a:ln w="203200">
            <a:solidFill>
              <a:srgbClr val="2294F2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04AE45-0502-43CF-8A8E-A25B821E1B51}"/>
              </a:ext>
            </a:extLst>
          </p:cNvPr>
          <p:cNvSpPr txBox="1"/>
          <p:nvPr/>
        </p:nvSpPr>
        <p:spPr>
          <a:xfrm>
            <a:off x="4796287" y="-3709918"/>
            <a:ext cx="739571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item_type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s[], int low, int high)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; /* counter */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middle; /* index of middle element */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if (low &lt; high)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middle = 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low+high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)/2;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s,low,middle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(s,middle+1,high);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merge(s, low, middle, high);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78F3A5-CAB0-4D74-B554-9C661140BC45}"/>
              </a:ext>
            </a:extLst>
          </p:cNvPr>
          <p:cNvSpPr/>
          <p:nvPr/>
        </p:nvSpPr>
        <p:spPr>
          <a:xfrm>
            <a:off x="11507638" y="239303"/>
            <a:ext cx="422694" cy="354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92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48A753-7860-4304-BF16-15736D4CD289}"/>
              </a:ext>
            </a:extLst>
          </p:cNvPr>
          <p:cNvSpPr txBox="1"/>
          <p:nvPr/>
        </p:nvSpPr>
        <p:spPr>
          <a:xfrm rot="16200000">
            <a:off x="3671505" y="876970"/>
            <a:ext cx="1565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CODE 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42143-B4F0-4ABF-A3C8-55CB34681B56}"/>
              </a:ext>
            </a:extLst>
          </p:cNvPr>
          <p:cNvSpPr txBox="1"/>
          <p:nvPr/>
        </p:nvSpPr>
        <p:spPr>
          <a:xfrm>
            <a:off x="5087557" y="-11558220"/>
            <a:ext cx="7025539" cy="1948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void merge(int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[], int l, int m, int r)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n1 = m - l + 1;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n2 = r - m;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Create temp arrays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L[n1], R[n2];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Copy data to temp arrays L[] and R[]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for (int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= 0;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&lt; n1;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++)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 =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[l +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for (int j = 0; j &lt; n2;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j++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R[j] =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[m + 1 + j];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Merge the temp arrays back into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l..r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Initial index of first subarray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= 0;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Initial index of second subarray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j = 0;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Initial index of merged subarray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k = l;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while 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&lt; n1 &amp;&amp; j &lt; n2)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if (L[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 &lt;= R[j])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else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R[j];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			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j++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k++;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Copy the remaining elements of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L[], if there are any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while 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&lt; n1)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k++;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Copy the remaining elements of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R[], if there are any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while (j &lt; n2)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R[j];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j++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k++;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void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[],int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l,int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r){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if(l&gt;=r){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return;//returns recursively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m = (l+r-1)/2;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arr,l,m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(arr,m+1,r);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merge(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arr,l,m,r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3CE95-7AB2-43C7-A3D5-008E2B2B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" y="1927142"/>
            <a:ext cx="4636868" cy="3852556"/>
          </a:xfrm>
          <a:prstGeom prst="rect">
            <a:avLst/>
          </a:prstGeom>
        </p:spPr>
      </p:pic>
      <p:sp>
        <p:nvSpPr>
          <p:cNvPr id="5" name="9Slide.vn 1">
            <a:extLst>
              <a:ext uri="{FF2B5EF4-FFF2-40B4-BE49-F238E27FC236}">
                <a16:creationId xmlns:a16="http://schemas.microsoft.com/office/drawing/2014/main" id="{F5B5B7A8-0933-42B8-AA45-FC4A9F29D6D4}"/>
              </a:ext>
            </a:extLst>
          </p:cNvPr>
          <p:cNvSpPr/>
          <p:nvPr/>
        </p:nvSpPr>
        <p:spPr>
          <a:xfrm>
            <a:off x="3205932" y="4930858"/>
            <a:ext cx="8986068" cy="1927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9Slide.vn 2">
            <a:extLst>
              <a:ext uri="{FF2B5EF4-FFF2-40B4-BE49-F238E27FC236}">
                <a16:creationId xmlns:a16="http://schemas.microsoft.com/office/drawing/2014/main" id="{A79BD688-13CA-43E9-902A-49EFCCDF28D9}"/>
              </a:ext>
            </a:extLst>
          </p:cNvPr>
          <p:cNvSpPr txBox="1"/>
          <p:nvPr/>
        </p:nvSpPr>
        <p:spPr>
          <a:xfrm>
            <a:off x="4437584" y="-4409018"/>
            <a:ext cx="331683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Helvetica" panose="020B0604020202020204" pitchFamily="34" charset="0"/>
              </a:rPr>
              <a:t>Pseudocode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20BEA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8" name="9Slide.vn 4">
            <a:extLst>
              <a:ext uri="{FF2B5EF4-FFF2-40B4-BE49-F238E27FC236}">
                <a16:creationId xmlns:a16="http://schemas.microsoft.com/office/drawing/2014/main" id="{EA4FF997-0F47-4771-B6D8-005F0A94ADE9}"/>
              </a:ext>
            </a:extLst>
          </p:cNvPr>
          <p:cNvSpPr txBox="1"/>
          <p:nvPr/>
        </p:nvSpPr>
        <p:spPr>
          <a:xfrm>
            <a:off x="4596742" y="4541982"/>
            <a:ext cx="6537984" cy="295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3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 panose="020F0302020204030204"/>
              <a:cs typeface="Segoe UI Light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445EEF-9535-47C4-93E6-759F781DE51A}"/>
              </a:ext>
            </a:extLst>
          </p:cNvPr>
          <p:cNvGrpSpPr/>
          <p:nvPr/>
        </p:nvGrpSpPr>
        <p:grpSpPr>
          <a:xfrm>
            <a:off x="-46845" y="485219"/>
            <a:ext cx="4052367" cy="967051"/>
            <a:chOff x="-4312303" y="854625"/>
            <a:chExt cx="4052367" cy="967051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" name="9Slide.vn 3">
              <a:extLst>
                <a:ext uri="{FF2B5EF4-FFF2-40B4-BE49-F238E27FC236}">
                  <a16:creationId xmlns:a16="http://schemas.microsoft.com/office/drawing/2014/main" id="{2A7C9D9E-6420-4CE3-8299-F57540EE6685}"/>
                </a:ext>
              </a:extLst>
            </p:cNvPr>
            <p:cNvSpPr/>
            <p:nvPr/>
          </p:nvSpPr>
          <p:spPr>
            <a:xfrm>
              <a:off x="-4312303" y="854625"/>
              <a:ext cx="4052367" cy="96705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965200" sx="86000" sy="8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9Slide.vn 13">
              <a:extLst>
                <a:ext uri="{FF2B5EF4-FFF2-40B4-BE49-F238E27FC236}">
                  <a16:creationId xmlns:a16="http://schemas.microsoft.com/office/drawing/2014/main" id="{BAAE2BBB-937E-481A-ADF4-978E43D7437D}"/>
                </a:ext>
              </a:extLst>
            </p:cNvPr>
            <p:cNvSpPr txBox="1"/>
            <p:nvPr/>
          </p:nvSpPr>
          <p:spPr>
            <a:xfrm>
              <a:off x="-3315223" y="963415"/>
              <a:ext cx="2894206" cy="620170"/>
            </a:xfrm>
            <a:prstGeom prst="rect">
              <a:avLst/>
            </a:prstGeom>
            <a:grpFill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ctr">
                <a:lnSpc>
                  <a:spcPct val="130000"/>
                </a:lnSpc>
                <a:spcAft>
                  <a:spcPts val="400"/>
                </a:spcAft>
                <a:buClr>
                  <a:srgbClr val="FD1D16"/>
                </a:buClr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FD1D16"/>
                </a:buClr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chemeClr val="accent6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rial" panose="020B0604020202020204" pitchFamily="34" charset="0"/>
                </a:rPr>
                <a:t>ALGORITHM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9Slide.vn 4">
            <a:extLst>
              <a:ext uri="{FF2B5EF4-FFF2-40B4-BE49-F238E27FC236}">
                <a16:creationId xmlns:a16="http://schemas.microsoft.com/office/drawing/2014/main" id="{1F2CC438-78BE-4BBB-90F6-A6E517BD52D0}"/>
              </a:ext>
            </a:extLst>
          </p:cNvPr>
          <p:cNvSpPr/>
          <p:nvPr/>
        </p:nvSpPr>
        <p:spPr>
          <a:xfrm>
            <a:off x="-569720" y="401134"/>
            <a:ext cx="1139439" cy="1135223"/>
          </a:xfrm>
          <a:prstGeom prst="ellipse">
            <a:avLst/>
          </a:prstGeom>
          <a:solidFill>
            <a:schemeClr val="accent1"/>
          </a:solidFill>
          <a:ln w="203200">
            <a:solidFill>
              <a:srgbClr val="2294F2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04AE45-0502-43CF-8A8E-A25B821E1B51}"/>
              </a:ext>
            </a:extLst>
          </p:cNvPr>
          <p:cNvSpPr txBox="1"/>
          <p:nvPr/>
        </p:nvSpPr>
        <p:spPr>
          <a:xfrm>
            <a:off x="4796287" y="-3709918"/>
            <a:ext cx="739571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item_type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s[], int low, int high)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; /* counter */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middle; /* index of middle element */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if (low &lt; high)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middle = 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low+high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)/2;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s,low,middle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(s,middle+1,high);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merge(s, low, middle, high);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78F3A5-CAB0-4D74-B554-9C661140BC45}"/>
              </a:ext>
            </a:extLst>
          </p:cNvPr>
          <p:cNvSpPr/>
          <p:nvPr/>
        </p:nvSpPr>
        <p:spPr>
          <a:xfrm>
            <a:off x="11507638" y="239303"/>
            <a:ext cx="422694" cy="354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60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48A753-7860-4304-BF16-15736D4CD289}"/>
              </a:ext>
            </a:extLst>
          </p:cNvPr>
          <p:cNvSpPr txBox="1"/>
          <p:nvPr/>
        </p:nvSpPr>
        <p:spPr>
          <a:xfrm rot="16200000">
            <a:off x="3671505" y="876970"/>
            <a:ext cx="1565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CODE 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42143-B4F0-4ABF-A3C8-55CB34681B56}"/>
              </a:ext>
            </a:extLst>
          </p:cNvPr>
          <p:cNvSpPr txBox="1"/>
          <p:nvPr/>
        </p:nvSpPr>
        <p:spPr>
          <a:xfrm>
            <a:off x="5087557" y="-14275541"/>
            <a:ext cx="7025539" cy="1948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void merge(int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[], int l, int m, int r)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n1 = m - l + 1;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n2 = r - m;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Create temp arrays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L[n1], R[n2];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Copy data to temp arrays L[] and R[]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for (int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= 0;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&lt; n1;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++)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 =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[l +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for (int j = 0; j &lt; n2;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j++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R[j] =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[m + 1 + j];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Merge the temp arrays back into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l..r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Initial index of first subarray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= 0;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Initial index of second subarray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j = 0;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Initial index of merged subarray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k = l;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while 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&lt; n1 &amp;&amp; j &lt; n2)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if (L[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 &lt;= R[j])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else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R[j];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			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j++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k++;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Copy the remaining elements of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L[], if there are any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while 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&lt; n1)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L[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k++;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Copy the remaining elements of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// R[], if there are any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while (j &lt; n2)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[k] = R[j];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j++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k++;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void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[],int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l,int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r){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if(l&gt;=r){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return;//returns recursively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m = (l+r-1)/2;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arr,l,m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(arr,m+1,r);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merge(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arr,l,m,r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3CE95-7AB2-43C7-A3D5-008E2B2B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" y="1927142"/>
            <a:ext cx="4636868" cy="3852556"/>
          </a:xfrm>
          <a:prstGeom prst="rect">
            <a:avLst/>
          </a:prstGeom>
        </p:spPr>
      </p:pic>
      <p:sp>
        <p:nvSpPr>
          <p:cNvPr id="5" name="9Slide.vn 1">
            <a:extLst>
              <a:ext uri="{FF2B5EF4-FFF2-40B4-BE49-F238E27FC236}">
                <a16:creationId xmlns:a16="http://schemas.microsoft.com/office/drawing/2014/main" id="{F5B5B7A8-0933-42B8-AA45-FC4A9F29D6D4}"/>
              </a:ext>
            </a:extLst>
          </p:cNvPr>
          <p:cNvSpPr/>
          <p:nvPr/>
        </p:nvSpPr>
        <p:spPr>
          <a:xfrm>
            <a:off x="3205932" y="4930858"/>
            <a:ext cx="8986068" cy="1927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9Slide.vn 2">
            <a:extLst>
              <a:ext uri="{FF2B5EF4-FFF2-40B4-BE49-F238E27FC236}">
                <a16:creationId xmlns:a16="http://schemas.microsoft.com/office/drawing/2014/main" id="{A79BD688-13CA-43E9-902A-49EFCCDF28D9}"/>
              </a:ext>
            </a:extLst>
          </p:cNvPr>
          <p:cNvSpPr txBox="1"/>
          <p:nvPr/>
        </p:nvSpPr>
        <p:spPr>
          <a:xfrm>
            <a:off x="4437584" y="-4409018"/>
            <a:ext cx="331683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Helvetica" panose="020B0604020202020204" pitchFamily="34" charset="0"/>
              </a:rPr>
              <a:t>Pseudocode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20BEA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8" name="9Slide.vn 4">
            <a:extLst>
              <a:ext uri="{FF2B5EF4-FFF2-40B4-BE49-F238E27FC236}">
                <a16:creationId xmlns:a16="http://schemas.microsoft.com/office/drawing/2014/main" id="{EA4FF997-0F47-4771-B6D8-005F0A94ADE9}"/>
              </a:ext>
            </a:extLst>
          </p:cNvPr>
          <p:cNvSpPr txBox="1"/>
          <p:nvPr/>
        </p:nvSpPr>
        <p:spPr>
          <a:xfrm>
            <a:off x="4596742" y="4541982"/>
            <a:ext cx="6537984" cy="295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3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 panose="020F0302020204030204"/>
              <a:cs typeface="Segoe UI Light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445EEF-9535-47C4-93E6-759F781DE51A}"/>
              </a:ext>
            </a:extLst>
          </p:cNvPr>
          <p:cNvGrpSpPr/>
          <p:nvPr/>
        </p:nvGrpSpPr>
        <p:grpSpPr>
          <a:xfrm>
            <a:off x="-46845" y="485219"/>
            <a:ext cx="4052367" cy="967051"/>
            <a:chOff x="-4312303" y="854625"/>
            <a:chExt cx="4052367" cy="967051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" name="9Slide.vn 3">
              <a:extLst>
                <a:ext uri="{FF2B5EF4-FFF2-40B4-BE49-F238E27FC236}">
                  <a16:creationId xmlns:a16="http://schemas.microsoft.com/office/drawing/2014/main" id="{2A7C9D9E-6420-4CE3-8299-F57540EE6685}"/>
                </a:ext>
              </a:extLst>
            </p:cNvPr>
            <p:cNvSpPr/>
            <p:nvPr/>
          </p:nvSpPr>
          <p:spPr>
            <a:xfrm>
              <a:off x="-4312303" y="854625"/>
              <a:ext cx="4052367" cy="96705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965200" sx="86000" sy="8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9Slide.vn 13">
              <a:extLst>
                <a:ext uri="{FF2B5EF4-FFF2-40B4-BE49-F238E27FC236}">
                  <a16:creationId xmlns:a16="http://schemas.microsoft.com/office/drawing/2014/main" id="{BAAE2BBB-937E-481A-ADF4-978E43D7437D}"/>
                </a:ext>
              </a:extLst>
            </p:cNvPr>
            <p:cNvSpPr txBox="1"/>
            <p:nvPr/>
          </p:nvSpPr>
          <p:spPr>
            <a:xfrm>
              <a:off x="-3315223" y="963415"/>
              <a:ext cx="2894206" cy="620170"/>
            </a:xfrm>
            <a:prstGeom prst="rect">
              <a:avLst/>
            </a:prstGeom>
            <a:grpFill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ctr">
                <a:lnSpc>
                  <a:spcPct val="130000"/>
                </a:lnSpc>
                <a:spcAft>
                  <a:spcPts val="400"/>
                </a:spcAft>
                <a:buClr>
                  <a:srgbClr val="FD1D16"/>
                </a:buClr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FD1D16"/>
                </a:buClr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chemeClr val="accent6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rial" panose="020B0604020202020204" pitchFamily="34" charset="0"/>
                </a:rPr>
                <a:t>ALGORITHM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9Slide.vn 4">
            <a:extLst>
              <a:ext uri="{FF2B5EF4-FFF2-40B4-BE49-F238E27FC236}">
                <a16:creationId xmlns:a16="http://schemas.microsoft.com/office/drawing/2014/main" id="{1F2CC438-78BE-4BBB-90F6-A6E517BD52D0}"/>
              </a:ext>
            </a:extLst>
          </p:cNvPr>
          <p:cNvSpPr/>
          <p:nvPr/>
        </p:nvSpPr>
        <p:spPr>
          <a:xfrm>
            <a:off x="-569720" y="401134"/>
            <a:ext cx="1139439" cy="1135223"/>
          </a:xfrm>
          <a:prstGeom prst="ellipse">
            <a:avLst/>
          </a:prstGeom>
          <a:solidFill>
            <a:schemeClr val="accent1"/>
          </a:solidFill>
          <a:ln w="203200">
            <a:solidFill>
              <a:srgbClr val="2294F2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04AE45-0502-43CF-8A8E-A25B821E1B51}"/>
              </a:ext>
            </a:extLst>
          </p:cNvPr>
          <p:cNvSpPr txBox="1"/>
          <p:nvPr/>
        </p:nvSpPr>
        <p:spPr>
          <a:xfrm>
            <a:off x="4796287" y="-3709918"/>
            <a:ext cx="739571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item_type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s[], int low, int high)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; /* counter */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int middle; /* index of middle element */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if (low &lt; high) 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{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middle = 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low+high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)/2;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s,low,middle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</a:rPr>
              <a:t>mergesort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(s,middle+1,high);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    merge(s, low, middle, high);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    }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78F3A5-CAB0-4D74-B554-9C661140BC45}"/>
              </a:ext>
            </a:extLst>
          </p:cNvPr>
          <p:cNvSpPr/>
          <p:nvPr/>
        </p:nvSpPr>
        <p:spPr>
          <a:xfrm>
            <a:off x="11507638" y="239303"/>
            <a:ext cx="422694" cy="354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6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41AEA10-8A60-4DD1-9EBE-14007EDA0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14" y="97299"/>
            <a:ext cx="5886450" cy="5667375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DF7F2A9-B61B-4C24-8BB9-E858A032140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0" r="20440"/>
          <a:stretch>
            <a:fillRect/>
          </a:stretch>
        </p:blipFill>
        <p:spPr/>
      </p:pic>
      <p:sp>
        <p:nvSpPr>
          <p:cNvPr id="10" name="9Slide.vn 2">
            <a:extLst>
              <a:ext uri="{FF2B5EF4-FFF2-40B4-BE49-F238E27FC236}">
                <a16:creationId xmlns:a16="http://schemas.microsoft.com/office/drawing/2014/main" id="{67E6299C-A6C7-41B5-AF7F-C1CE18622649}"/>
              </a:ext>
            </a:extLst>
          </p:cNvPr>
          <p:cNvSpPr/>
          <p:nvPr/>
        </p:nvSpPr>
        <p:spPr>
          <a:xfrm>
            <a:off x="0" y="0"/>
            <a:ext cx="6081486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en-US" sz="32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Times New Roman"/>
              <a:sym typeface="Times New Roman"/>
            </a:endParaRPr>
          </a:p>
        </p:txBody>
      </p:sp>
      <p:sp>
        <p:nvSpPr>
          <p:cNvPr id="9" name="9Slide.vn 1">
            <a:extLst>
              <a:ext uri="{FF2B5EF4-FFF2-40B4-BE49-F238E27FC236}">
                <a16:creationId xmlns:a16="http://schemas.microsoft.com/office/drawing/2014/main" id="{0723281F-DA92-4F16-8AB2-93FD7D02C915}"/>
              </a:ext>
            </a:extLst>
          </p:cNvPr>
          <p:cNvSpPr/>
          <p:nvPr/>
        </p:nvSpPr>
        <p:spPr>
          <a:xfrm>
            <a:off x="2331218" y="6003376"/>
            <a:ext cx="9860782" cy="645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025692-CF4F-46E8-9043-01FAB05A713B}"/>
              </a:ext>
            </a:extLst>
          </p:cNvPr>
          <p:cNvGrpSpPr/>
          <p:nvPr/>
        </p:nvGrpSpPr>
        <p:grpSpPr>
          <a:xfrm>
            <a:off x="-46845" y="854624"/>
            <a:ext cx="4052367" cy="967051"/>
            <a:chOff x="-4312303" y="854625"/>
            <a:chExt cx="4052367" cy="967051"/>
          </a:xfrm>
        </p:grpSpPr>
        <p:sp>
          <p:nvSpPr>
            <p:cNvPr id="12" name="9Slide.vn 3">
              <a:extLst>
                <a:ext uri="{FF2B5EF4-FFF2-40B4-BE49-F238E27FC236}">
                  <a16:creationId xmlns:a16="http://schemas.microsoft.com/office/drawing/2014/main" id="{965797C7-471E-4C3F-A32F-DA65F5B408D6}"/>
                </a:ext>
              </a:extLst>
            </p:cNvPr>
            <p:cNvSpPr/>
            <p:nvPr/>
          </p:nvSpPr>
          <p:spPr>
            <a:xfrm>
              <a:off x="-4312303" y="854625"/>
              <a:ext cx="4052367" cy="9670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965200" sx="86000" sy="8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9Slide.vn 13">
              <a:extLst>
                <a:ext uri="{FF2B5EF4-FFF2-40B4-BE49-F238E27FC236}">
                  <a16:creationId xmlns:a16="http://schemas.microsoft.com/office/drawing/2014/main" id="{102DA66E-2994-4656-9ECB-B6E9DDB9D35F}"/>
                </a:ext>
              </a:extLst>
            </p:cNvPr>
            <p:cNvSpPr txBox="1"/>
            <p:nvPr/>
          </p:nvSpPr>
          <p:spPr>
            <a:xfrm>
              <a:off x="-3315223" y="963415"/>
              <a:ext cx="2894206" cy="620170"/>
            </a:xfrm>
            <a:prstGeom prst="rect">
              <a:avLst/>
            </a:prstGeom>
            <a:noFill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ctr">
                <a:lnSpc>
                  <a:spcPct val="130000"/>
                </a:lnSpc>
                <a:spcAft>
                  <a:spcPts val="400"/>
                </a:spcAft>
                <a:buClr>
                  <a:srgbClr val="FD1D16"/>
                </a:buClr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FD1D16"/>
                </a:buClr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rial" panose="020B0604020202020204" pitchFamily="34" charset="0"/>
                </a:rPr>
                <a:t>PROGRAM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9Slide.vn 4">
            <a:extLst>
              <a:ext uri="{FF2B5EF4-FFF2-40B4-BE49-F238E27FC236}">
                <a16:creationId xmlns:a16="http://schemas.microsoft.com/office/drawing/2014/main" id="{DBFFF7DA-329F-47E4-8EAB-8A339A690897}"/>
              </a:ext>
            </a:extLst>
          </p:cNvPr>
          <p:cNvSpPr/>
          <p:nvPr/>
        </p:nvSpPr>
        <p:spPr>
          <a:xfrm>
            <a:off x="-569720" y="770539"/>
            <a:ext cx="1139439" cy="1135223"/>
          </a:xfrm>
          <a:prstGeom prst="ellipse">
            <a:avLst/>
          </a:prstGeom>
          <a:solidFill>
            <a:schemeClr val="accent1"/>
          </a:solidFill>
          <a:ln w="203200">
            <a:solidFill>
              <a:srgbClr val="2294F2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6565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D9AF563-B061-42B5-8E32-C0869486CA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37" b="24437"/>
          <a:stretch>
            <a:fillRect/>
          </a:stretch>
        </p:blipFill>
        <p:spPr/>
      </p:pic>
      <p:grpSp>
        <p:nvGrpSpPr>
          <p:cNvPr id="10" name="9Slide.vn 4">
            <a:extLst>
              <a:ext uri="{FF2B5EF4-FFF2-40B4-BE49-F238E27FC236}">
                <a16:creationId xmlns:a16="http://schemas.microsoft.com/office/drawing/2014/main" id="{7BF36247-F728-4FB8-9984-24C0554DEEE3}"/>
              </a:ext>
            </a:extLst>
          </p:cNvPr>
          <p:cNvGrpSpPr/>
          <p:nvPr/>
        </p:nvGrpSpPr>
        <p:grpSpPr>
          <a:xfrm>
            <a:off x="427722" y="1385997"/>
            <a:ext cx="6294625" cy="4573564"/>
            <a:chOff x="2015173" y="1130142"/>
            <a:chExt cx="8161654" cy="4597717"/>
          </a:xfrm>
        </p:grpSpPr>
        <p:pic>
          <p:nvPicPr>
            <p:cNvPr id="11" name="9Slide.vn 5">
              <a:extLst>
                <a:ext uri="{FF2B5EF4-FFF2-40B4-BE49-F238E27FC236}">
                  <a16:creationId xmlns:a16="http://schemas.microsoft.com/office/drawing/2014/main" id="{FF76A5FB-B12A-4586-8D90-C7687C12F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5173" y="1130142"/>
              <a:ext cx="8161654" cy="4597717"/>
            </a:xfrm>
            <a:prstGeom prst="rect">
              <a:avLst/>
            </a:prstGeom>
            <a:effectLst>
              <a:outerShdw blurRad="660400" dist="317500" dir="5400000" sx="95000" sy="95000" algn="t" rotWithShape="0">
                <a:schemeClr val="tx1">
                  <a:alpha val="40000"/>
                </a:schemeClr>
              </a:outerShdw>
            </a:effectLst>
          </p:spPr>
        </p:pic>
        <p:pic>
          <p:nvPicPr>
            <p:cNvPr id="12" name="9Slide.vn 6" descr="ZcAPAfJXUi7feMxUgRmCTvXcVidbWBTGhN1eHiZ8dHmwia6dtweq2R1_xBQo5-2lbT-1v_Sv7EFiIBpjS1muNmSwM0EUDtyA4MkMN-aTd10p-sMybbjXmn0uBFzHk4bWl8OcqLdzvWs.png">
              <a:extLst>
                <a:ext uri="{FF2B5EF4-FFF2-40B4-BE49-F238E27FC236}">
                  <a16:creationId xmlns:a16="http://schemas.microsoft.com/office/drawing/2014/main" id="{44AEE541-01BC-4A01-B65A-00CB76E7DB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6214"/>
            <a:stretch/>
          </p:blipFill>
          <p:spPr>
            <a:xfrm>
              <a:off x="3170194" y="4339998"/>
              <a:ext cx="5878556" cy="860653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5F2879E-97FF-4263-A185-F620879EE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24" y="1769172"/>
            <a:ext cx="4533799" cy="366595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C3A8C6C-A807-407F-A5F3-D442F47EDED5}"/>
              </a:ext>
            </a:extLst>
          </p:cNvPr>
          <p:cNvGrpSpPr/>
          <p:nvPr/>
        </p:nvGrpSpPr>
        <p:grpSpPr>
          <a:xfrm rot="5400000">
            <a:off x="9108074" y="1285647"/>
            <a:ext cx="4052367" cy="967051"/>
            <a:chOff x="-4569315" y="348617"/>
            <a:chExt cx="4052367" cy="967051"/>
          </a:xfrm>
        </p:grpSpPr>
        <p:sp>
          <p:nvSpPr>
            <p:cNvPr id="18" name="9Slide.vn 3">
              <a:extLst>
                <a:ext uri="{FF2B5EF4-FFF2-40B4-BE49-F238E27FC236}">
                  <a16:creationId xmlns:a16="http://schemas.microsoft.com/office/drawing/2014/main" id="{A5ED880E-DE2B-4829-B9B0-8950E8C9C2F9}"/>
                </a:ext>
              </a:extLst>
            </p:cNvPr>
            <p:cNvSpPr/>
            <p:nvPr/>
          </p:nvSpPr>
          <p:spPr>
            <a:xfrm>
              <a:off x="-4569315" y="348617"/>
              <a:ext cx="4052367" cy="9670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965200" sx="86000" sy="8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9Slide.vn 13">
              <a:extLst>
                <a:ext uri="{FF2B5EF4-FFF2-40B4-BE49-F238E27FC236}">
                  <a16:creationId xmlns:a16="http://schemas.microsoft.com/office/drawing/2014/main" id="{CEECEC1C-598C-4E51-80CD-B08606A4A6D2}"/>
                </a:ext>
              </a:extLst>
            </p:cNvPr>
            <p:cNvSpPr txBox="1"/>
            <p:nvPr/>
          </p:nvSpPr>
          <p:spPr>
            <a:xfrm>
              <a:off x="-3539053" y="522058"/>
              <a:ext cx="2894206" cy="620170"/>
            </a:xfrm>
            <a:prstGeom prst="rect">
              <a:avLst/>
            </a:prstGeom>
            <a:noFill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ctr">
                <a:lnSpc>
                  <a:spcPct val="130000"/>
                </a:lnSpc>
                <a:spcAft>
                  <a:spcPts val="400"/>
                </a:spcAft>
                <a:buClr>
                  <a:srgbClr val="FD1D16"/>
                </a:buClr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FD1D16"/>
                </a:buClr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rial" panose="020B0604020202020204" pitchFamily="34" charset="0"/>
                </a:rPr>
                <a:t>ANIMATION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9Slide.vn 4">
            <a:extLst>
              <a:ext uri="{FF2B5EF4-FFF2-40B4-BE49-F238E27FC236}">
                <a16:creationId xmlns:a16="http://schemas.microsoft.com/office/drawing/2014/main" id="{E46FAFBF-F8D7-4872-ABB3-D733DC01D74A}"/>
              </a:ext>
            </a:extLst>
          </p:cNvPr>
          <p:cNvSpPr/>
          <p:nvPr/>
        </p:nvSpPr>
        <p:spPr>
          <a:xfrm rot="5400000">
            <a:off x="10514556" y="-567612"/>
            <a:ext cx="1139439" cy="1135223"/>
          </a:xfrm>
          <a:prstGeom prst="ellipse">
            <a:avLst/>
          </a:prstGeom>
          <a:solidFill>
            <a:schemeClr val="accent1"/>
          </a:solidFill>
          <a:ln w="203200">
            <a:solidFill>
              <a:srgbClr val="2294F2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2496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EE4A7D0-AD94-4C45-8A62-F98C890DCC3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9Slide.vn 2">
              <a:extLst>
                <a:ext uri="{FF2B5EF4-FFF2-40B4-BE49-F238E27FC236}">
                  <a16:creationId xmlns:a16="http://schemas.microsoft.com/office/drawing/2014/main" id="{084A9AB7-0CA2-49B5-8FFE-DF38045720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B15EC7-821C-44EC-90FD-89D82A5508B5}"/>
                </a:ext>
              </a:extLst>
            </p:cNvPr>
            <p:cNvSpPr/>
            <p:nvPr/>
          </p:nvSpPr>
          <p:spPr>
            <a:xfrm>
              <a:off x="11635530" y="276837"/>
              <a:ext cx="318782" cy="260058"/>
            </a:xfrm>
            <a:prstGeom prst="rect">
              <a:avLst/>
            </a:prstGeom>
            <a:solidFill>
              <a:srgbClr val="342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9Slide.vn 3">
            <a:extLst>
              <a:ext uri="{FF2B5EF4-FFF2-40B4-BE49-F238E27FC236}">
                <a16:creationId xmlns:a16="http://schemas.microsoft.com/office/drawing/2014/main" id="{4932A081-C280-4787-A084-71BBC555E860}"/>
              </a:ext>
            </a:extLst>
          </p:cNvPr>
          <p:cNvSpPr/>
          <p:nvPr/>
        </p:nvSpPr>
        <p:spPr>
          <a:xfrm rot="9000000">
            <a:off x="6817832" y="2055925"/>
            <a:ext cx="1867682" cy="1867681"/>
          </a:xfrm>
          <a:prstGeom prst="donut">
            <a:avLst>
              <a:gd name="adj" fmla="val 0"/>
            </a:avLst>
          </a:prstGeom>
          <a:gradFill flip="none" rotWithShape="1">
            <a:gsLst>
              <a:gs pos="49000">
                <a:schemeClr val="accent3">
                  <a:alpha val="20000"/>
                </a:schemeClr>
              </a:gs>
              <a:gs pos="0">
                <a:schemeClr val="accent1">
                  <a:alpha val="46000"/>
                </a:schemeClr>
              </a:gs>
              <a:gs pos="100000">
                <a:schemeClr val="tx1">
                  <a:lumMod val="75000"/>
                  <a:lumOff val="25000"/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9" name="9Slide.vn 4">
            <a:extLst>
              <a:ext uri="{FF2B5EF4-FFF2-40B4-BE49-F238E27FC236}">
                <a16:creationId xmlns:a16="http://schemas.microsoft.com/office/drawing/2014/main" id="{7C9EB3F7-A1C5-46E3-B178-2BBE57233611}"/>
              </a:ext>
            </a:extLst>
          </p:cNvPr>
          <p:cNvSpPr/>
          <p:nvPr/>
        </p:nvSpPr>
        <p:spPr>
          <a:xfrm rot="9900000">
            <a:off x="4655665" y="1624213"/>
            <a:ext cx="2731107" cy="2731106"/>
          </a:xfrm>
          <a:prstGeom prst="donut">
            <a:avLst>
              <a:gd name="adj" fmla="val 0"/>
            </a:avLst>
          </a:prstGeom>
          <a:gradFill flip="none" rotWithShape="1">
            <a:gsLst>
              <a:gs pos="49000">
                <a:schemeClr val="accent3">
                  <a:alpha val="50000"/>
                </a:schemeClr>
              </a:gs>
              <a:gs pos="0">
                <a:schemeClr val="accent1">
                  <a:alpha val="46000"/>
                </a:schemeClr>
              </a:gs>
              <a:gs pos="100000">
                <a:schemeClr val="tx1">
                  <a:lumMod val="75000"/>
                  <a:lumOff val="25000"/>
                  <a:alpha val="9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0" name="9Slide.vn 5">
            <a:extLst>
              <a:ext uri="{FF2B5EF4-FFF2-40B4-BE49-F238E27FC236}">
                <a16:creationId xmlns:a16="http://schemas.microsoft.com/office/drawing/2014/main" id="{1D754B51-E56E-4B71-84D0-88BA39BDC3A5}"/>
              </a:ext>
            </a:extLst>
          </p:cNvPr>
          <p:cNvSpPr/>
          <p:nvPr/>
        </p:nvSpPr>
        <p:spPr>
          <a:xfrm rot="13042060">
            <a:off x="3356922" y="2055925"/>
            <a:ext cx="1867682" cy="1867681"/>
          </a:xfrm>
          <a:prstGeom prst="donut">
            <a:avLst>
              <a:gd name="adj" fmla="val 0"/>
            </a:avLst>
          </a:prstGeom>
          <a:gradFill flip="none" rotWithShape="1">
            <a:gsLst>
              <a:gs pos="49000">
                <a:schemeClr val="accent3">
                  <a:alpha val="20000"/>
                </a:schemeClr>
              </a:gs>
              <a:gs pos="0">
                <a:schemeClr val="accent1">
                  <a:alpha val="46000"/>
                </a:schemeClr>
              </a:gs>
              <a:gs pos="100000">
                <a:schemeClr val="tx1">
                  <a:lumMod val="75000"/>
                  <a:lumOff val="25000"/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" name="9Slide.vn 6">
            <a:extLst>
              <a:ext uri="{FF2B5EF4-FFF2-40B4-BE49-F238E27FC236}">
                <a16:creationId xmlns:a16="http://schemas.microsoft.com/office/drawing/2014/main" id="{56DDC43C-FB4B-4125-BFBF-9DF531EC447C}"/>
              </a:ext>
            </a:extLst>
          </p:cNvPr>
          <p:cNvSpPr txBox="1">
            <a:spLocks/>
          </p:cNvSpPr>
          <p:nvPr/>
        </p:nvSpPr>
        <p:spPr>
          <a:xfrm rot="21262137">
            <a:off x="2475501" y="7148401"/>
            <a:ext cx="9451636" cy="60652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Times New Roman" panose="02020603050405020304" pitchFamily="18" charset="0"/>
              </a:rPr>
              <a:t>Design and implement an animation for one of the sorting algorithms.</a:t>
            </a:r>
            <a:endParaRPr kumimoji="0" lang="id-ID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Helvetica" panose="020B0604020202020204" pitchFamily="34" charset="0"/>
              <a:sym typeface="Roboto Bold"/>
            </a:endParaRPr>
          </a:p>
        </p:txBody>
      </p:sp>
      <p:sp>
        <p:nvSpPr>
          <p:cNvPr id="27" name="9Slide.vn 9">
            <a:extLst>
              <a:ext uri="{FF2B5EF4-FFF2-40B4-BE49-F238E27FC236}">
                <a16:creationId xmlns:a16="http://schemas.microsoft.com/office/drawing/2014/main" id="{B6993F3A-5912-4B71-B40F-1946AD867DF9}"/>
              </a:ext>
            </a:extLst>
          </p:cNvPr>
          <p:cNvSpPr txBox="1">
            <a:spLocks/>
          </p:cNvSpPr>
          <p:nvPr/>
        </p:nvSpPr>
        <p:spPr>
          <a:xfrm>
            <a:off x="-1979340" y="177388"/>
            <a:ext cx="9451636" cy="85957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Helvetica" panose="020B0604020202020204" pitchFamily="34" charset="0"/>
                <a:sym typeface="Roboto Bold"/>
              </a:rPr>
              <a:t>COMPUTER SYSTEM ENGINEER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Helvetica" panose="020B0604020202020204" pitchFamily="34" charset="0"/>
              <a:sym typeface="Roboto Bold"/>
            </a:endParaRPr>
          </a:p>
        </p:txBody>
      </p:sp>
      <p:sp>
        <p:nvSpPr>
          <p:cNvPr id="10" name="9Slide.vn 8">
            <a:extLst>
              <a:ext uri="{FF2B5EF4-FFF2-40B4-BE49-F238E27FC236}">
                <a16:creationId xmlns:a16="http://schemas.microsoft.com/office/drawing/2014/main" id="{4ED24C62-2D2D-4871-AA3D-765A83735A13}"/>
              </a:ext>
            </a:extLst>
          </p:cNvPr>
          <p:cNvSpPr/>
          <p:nvPr/>
        </p:nvSpPr>
        <p:spPr>
          <a:xfrm>
            <a:off x="472630" y="607173"/>
            <a:ext cx="4491256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FC2D95A4-E9C2-4A5A-9C7B-B32BDFC2039E}"/>
              </a:ext>
            </a:extLst>
          </p:cNvPr>
          <p:cNvSpPr txBox="1">
            <a:spLocks/>
          </p:cNvSpPr>
          <p:nvPr/>
        </p:nvSpPr>
        <p:spPr>
          <a:xfrm rot="5400000">
            <a:off x="9863104" y="1580906"/>
            <a:ext cx="3863634" cy="7018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CONTENT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1050DC9-0BB5-4845-A0EC-B80B9D50641A}"/>
              </a:ext>
            </a:extLst>
          </p:cNvPr>
          <p:cNvGrpSpPr/>
          <p:nvPr/>
        </p:nvGrpSpPr>
        <p:grpSpPr>
          <a:xfrm>
            <a:off x="6324601" y="4018679"/>
            <a:ext cx="4365773" cy="1135223"/>
            <a:chOff x="6324601" y="4018679"/>
            <a:chExt cx="4365773" cy="1135223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92390D4-41ED-4E8E-92C8-5292383CA4E0}"/>
                </a:ext>
              </a:extLst>
            </p:cNvPr>
            <p:cNvGrpSpPr/>
            <p:nvPr/>
          </p:nvGrpSpPr>
          <p:grpSpPr>
            <a:xfrm>
              <a:off x="6324601" y="4018679"/>
              <a:ext cx="4365773" cy="1135223"/>
              <a:chOff x="6324601" y="4018679"/>
              <a:chExt cx="4365773" cy="1135223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2C99859-BAEA-4502-881D-918877B29F08}"/>
                  </a:ext>
                </a:extLst>
              </p:cNvPr>
              <p:cNvGrpSpPr/>
              <p:nvPr/>
            </p:nvGrpSpPr>
            <p:grpSpPr>
              <a:xfrm>
                <a:off x="6324601" y="4018679"/>
                <a:ext cx="4365773" cy="1135223"/>
                <a:chOff x="6324601" y="4018679"/>
                <a:chExt cx="4365773" cy="1135223"/>
              </a:xfrm>
            </p:grpSpPr>
            <p:sp>
              <p:nvSpPr>
                <p:cNvPr id="45" name="9Slide.vn 7">
                  <a:extLst>
                    <a:ext uri="{FF2B5EF4-FFF2-40B4-BE49-F238E27FC236}">
                      <a16:creationId xmlns:a16="http://schemas.microsoft.com/office/drawing/2014/main" id="{00D219E9-D946-4D6C-9721-24D0E363A82F}"/>
                    </a:ext>
                  </a:extLst>
                </p:cNvPr>
                <p:cNvSpPr/>
                <p:nvPr/>
              </p:nvSpPr>
              <p:spPr>
                <a:xfrm>
                  <a:off x="6638007" y="4102765"/>
                  <a:ext cx="4052367" cy="9670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965200" sx="86000" sy="86000" algn="ctr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9Slide.vn 8">
                  <a:extLst>
                    <a:ext uri="{FF2B5EF4-FFF2-40B4-BE49-F238E27FC236}">
                      <a16:creationId xmlns:a16="http://schemas.microsoft.com/office/drawing/2014/main" id="{44BA3AE3-3C5E-4C84-8DD6-EAD809FCAB38}"/>
                    </a:ext>
                  </a:extLst>
                </p:cNvPr>
                <p:cNvSpPr/>
                <p:nvPr/>
              </p:nvSpPr>
              <p:spPr>
                <a:xfrm>
                  <a:off x="6324601" y="4018679"/>
                  <a:ext cx="1139439" cy="1135223"/>
                </a:xfrm>
                <a:prstGeom prst="ellipse">
                  <a:avLst/>
                </a:prstGeom>
                <a:solidFill>
                  <a:schemeClr val="accent1"/>
                </a:solidFill>
                <a:ln w="203200">
                  <a:solidFill>
                    <a:srgbClr val="2294F2">
                      <a:alpha val="20000"/>
                    </a:srgbClr>
                  </a:solidFill>
                </a:ln>
                <a:effectLst>
                  <a:outerShdw blurRad="1270000" sx="102000" sy="102000" algn="ctr" rotWithShape="0">
                    <a:prstClr val="black">
                      <a:alpha val="1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9Slide.vn 14">
                  <a:extLst>
                    <a:ext uri="{FF2B5EF4-FFF2-40B4-BE49-F238E27FC236}">
                      <a16:creationId xmlns:a16="http://schemas.microsoft.com/office/drawing/2014/main" id="{2032A6F3-A5DA-4551-ADBB-098384553F8B}"/>
                    </a:ext>
                  </a:extLst>
                </p:cNvPr>
                <p:cNvSpPr txBox="1"/>
                <p:nvPr/>
              </p:nvSpPr>
              <p:spPr>
                <a:xfrm>
                  <a:off x="7742721" y="4208461"/>
                  <a:ext cx="2786537" cy="544765"/>
                </a:xfrm>
                <a:prstGeom prst="rect">
                  <a:avLst/>
                </a:prstGeom>
                <a:noFill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rtlCol="0">
                  <a:spAutoFit/>
                </a:bodyPr>
                <a:lstStyle>
                  <a:defPPr>
                    <a:defRPr lang="id-ID"/>
                  </a:defPPr>
                  <a:lvl1pPr algn="ctr">
                    <a:lnSpc>
                      <a:spcPct val="130000"/>
                    </a:lnSpc>
                    <a:spcAft>
                      <a:spcPts val="400"/>
                    </a:spcAft>
                    <a:buClr>
                      <a:srgbClr val="FD1D16"/>
                    </a:buClr>
                    <a:defRPr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elvetica" panose="020B0604020202030204" pitchFamily="34" charset="0"/>
                    </a:defRPr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400"/>
                    </a:spcAft>
                    <a:buClr>
                      <a:srgbClr val="FD1D16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/>
                      <a:uLnTx/>
                      <a:uFillTx/>
                      <a:latin typeface="Fira Code" panose="020B0809050000020004" pitchFamily="49" charset="0"/>
                      <a:ea typeface="Fira Code" panose="020B0809050000020004" pitchFamily="49" charset="0"/>
                      <a:cs typeface="Arial" panose="020B0604020202020204" pitchFamily="34" charset="0"/>
                    </a:rPr>
                    <a:t>PROGRAM</a:t>
                  </a:r>
                </a:p>
              </p:txBody>
            </p:sp>
          </p:grpSp>
          <p:sp>
            <p:nvSpPr>
              <p:cNvPr id="53" name="9Slide.vn 15">
                <a:extLst>
                  <a:ext uri="{FF2B5EF4-FFF2-40B4-BE49-F238E27FC236}">
                    <a16:creationId xmlns:a16="http://schemas.microsoft.com/office/drawing/2014/main" id="{26DDED7F-6B41-4963-8588-E406B4673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2705" y="4344587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425"/>
                    </a:moveTo>
                    <a:cubicBezTo>
                      <a:pt x="5687" y="7425"/>
                      <a:pt x="1542" y="6064"/>
                      <a:pt x="1542" y="4387"/>
                    </a:cubicBezTo>
                    <a:cubicBezTo>
                      <a:pt x="1542" y="2709"/>
                      <a:pt x="5687" y="1350"/>
                      <a:pt x="10800" y="1350"/>
                    </a:cubicBezTo>
                    <a:cubicBezTo>
                      <a:pt x="15912" y="1350"/>
                      <a:pt x="20057" y="2709"/>
                      <a:pt x="20057" y="4387"/>
                    </a:cubicBezTo>
                    <a:cubicBezTo>
                      <a:pt x="20057" y="6064"/>
                      <a:pt x="15912" y="7425"/>
                      <a:pt x="10800" y="7425"/>
                    </a:cubicBezTo>
                    <a:moveTo>
                      <a:pt x="20057" y="9112"/>
                    </a:moveTo>
                    <a:lnTo>
                      <a:pt x="20054" y="9112"/>
                    </a:lnTo>
                    <a:cubicBezTo>
                      <a:pt x="20054" y="9119"/>
                      <a:pt x="20057" y="9127"/>
                      <a:pt x="20057" y="9133"/>
                    </a:cubicBezTo>
                    <a:cubicBezTo>
                      <a:pt x="20057" y="10800"/>
                      <a:pt x="15912" y="12150"/>
                      <a:pt x="10800" y="12150"/>
                    </a:cubicBezTo>
                    <a:cubicBezTo>
                      <a:pt x="5687" y="12150"/>
                      <a:pt x="1542" y="10800"/>
                      <a:pt x="1542" y="9133"/>
                    </a:cubicBezTo>
                    <a:cubicBezTo>
                      <a:pt x="1542" y="9127"/>
                      <a:pt x="1545" y="9119"/>
                      <a:pt x="1545" y="9112"/>
                    </a:cubicBezTo>
                    <a:lnTo>
                      <a:pt x="1542" y="9112"/>
                    </a:lnTo>
                    <a:lnTo>
                      <a:pt x="1542" y="6793"/>
                    </a:lnTo>
                    <a:cubicBezTo>
                      <a:pt x="3564" y="8140"/>
                      <a:pt x="7271" y="8774"/>
                      <a:pt x="10800" y="8774"/>
                    </a:cubicBezTo>
                    <a:cubicBezTo>
                      <a:pt x="14328" y="8774"/>
                      <a:pt x="18035" y="8140"/>
                      <a:pt x="20057" y="6793"/>
                    </a:cubicBezTo>
                    <a:cubicBezTo>
                      <a:pt x="20057" y="6793"/>
                      <a:pt x="20057" y="9112"/>
                      <a:pt x="20057" y="9112"/>
                    </a:cubicBezTo>
                    <a:close/>
                    <a:moveTo>
                      <a:pt x="20057" y="13162"/>
                    </a:moveTo>
                    <a:lnTo>
                      <a:pt x="20054" y="13162"/>
                    </a:lnTo>
                    <a:cubicBezTo>
                      <a:pt x="20054" y="13169"/>
                      <a:pt x="20057" y="13177"/>
                      <a:pt x="20057" y="13183"/>
                    </a:cubicBezTo>
                    <a:cubicBezTo>
                      <a:pt x="20057" y="14850"/>
                      <a:pt x="15912" y="16200"/>
                      <a:pt x="10800" y="16200"/>
                    </a:cubicBezTo>
                    <a:cubicBezTo>
                      <a:pt x="5687" y="16200"/>
                      <a:pt x="1542" y="14850"/>
                      <a:pt x="1542" y="13183"/>
                    </a:cubicBezTo>
                    <a:cubicBezTo>
                      <a:pt x="1542" y="13177"/>
                      <a:pt x="1545" y="13169"/>
                      <a:pt x="1545" y="13162"/>
                    </a:cubicBezTo>
                    <a:lnTo>
                      <a:pt x="1542" y="13162"/>
                    </a:lnTo>
                    <a:lnTo>
                      <a:pt x="1542" y="10640"/>
                    </a:lnTo>
                    <a:cubicBezTo>
                      <a:pt x="3136" y="12077"/>
                      <a:pt x="6982" y="12825"/>
                      <a:pt x="10800" y="12825"/>
                    </a:cubicBezTo>
                    <a:cubicBezTo>
                      <a:pt x="14617" y="12825"/>
                      <a:pt x="18463" y="12077"/>
                      <a:pt x="20057" y="10640"/>
                    </a:cubicBezTo>
                    <a:cubicBezTo>
                      <a:pt x="20057" y="10640"/>
                      <a:pt x="20057" y="13162"/>
                      <a:pt x="20057" y="13162"/>
                    </a:cubicBezTo>
                    <a:close/>
                    <a:moveTo>
                      <a:pt x="20057" y="17212"/>
                    </a:moveTo>
                    <a:cubicBezTo>
                      <a:pt x="20057" y="18889"/>
                      <a:pt x="15912" y="20249"/>
                      <a:pt x="10800" y="20249"/>
                    </a:cubicBezTo>
                    <a:cubicBezTo>
                      <a:pt x="5687" y="20249"/>
                      <a:pt x="1542" y="18889"/>
                      <a:pt x="1542" y="17212"/>
                    </a:cubicBezTo>
                    <a:lnTo>
                      <a:pt x="1542" y="14690"/>
                    </a:lnTo>
                    <a:cubicBezTo>
                      <a:pt x="3136" y="16127"/>
                      <a:pt x="6982" y="16875"/>
                      <a:pt x="10800" y="16875"/>
                    </a:cubicBezTo>
                    <a:cubicBezTo>
                      <a:pt x="14617" y="16875"/>
                      <a:pt x="18463" y="16127"/>
                      <a:pt x="20057" y="14690"/>
                    </a:cubicBezTo>
                    <a:cubicBezTo>
                      <a:pt x="20057" y="14690"/>
                      <a:pt x="20057" y="17212"/>
                      <a:pt x="20057" y="17212"/>
                    </a:cubicBezTo>
                    <a:close/>
                    <a:moveTo>
                      <a:pt x="10800" y="0"/>
                    </a:moveTo>
                    <a:cubicBezTo>
                      <a:pt x="5598" y="0"/>
                      <a:pt x="0" y="1372"/>
                      <a:pt x="0" y="4387"/>
                    </a:cubicBezTo>
                    <a:lnTo>
                      <a:pt x="0" y="17212"/>
                    </a:lnTo>
                    <a:cubicBezTo>
                      <a:pt x="0" y="20226"/>
                      <a:pt x="5598" y="21599"/>
                      <a:pt x="10800" y="21599"/>
                    </a:cubicBezTo>
                    <a:cubicBezTo>
                      <a:pt x="16001" y="21599"/>
                      <a:pt x="21599" y="20226"/>
                      <a:pt x="21599" y="17212"/>
                    </a:cubicBezTo>
                    <a:lnTo>
                      <a:pt x="21599" y="4387"/>
                    </a:lnTo>
                    <a:cubicBezTo>
                      <a:pt x="21599" y="1372"/>
                      <a:pt x="16001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</p:grpSp>
        <p:sp>
          <p:nvSpPr>
            <p:cNvPr id="54" name="9Slide.vn 16">
              <a:extLst>
                <a:ext uri="{FF2B5EF4-FFF2-40B4-BE49-F238E27FC236}">
                  <a16:creationId xmlns:a16="http://schemas.microsoft.com/office/drawing/2014/main" id="{1C8D7B74-3B7D-412F-9E42-22E634113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1792" y="470733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55" name="9Slide.vn 17">
              <a:extLst>
                <a:ext uri="{FF2B5EF4-FFF2-40B4-BE49-F238E27FC236}">
                  <a16:creationId xmlns:a16="http://schemas.microsoft.com/office/drawing/2014/main" id="{70D64236-ED88-42E8-A645-BB24DDAFA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1792" y="462001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56" name="9Slide.vn 18">
              <a:extLst>
                <a:ext uri="{FF2B5EF4-FFF2-40B4-BE49-F238E27FC236}">
                  <a16:creationId xmlns:a16="http://schemas.microsoft.com/office/drawing/2014/main" id="{312A4766-7E05-4C03-8561-D0CC210AF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1792" y="453270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AA2F80D-45FE-4199-B912-A21E6D0C811B}"/>
              </a:ext>
            </a:extLst>
          </p:cNvPr>
          <p:cNvGrpSpPr/>
          <p:nvPr/>
        </p:nvGrpSpPr>
        <p:grpSpPr>
          <a:xfrm>
            <a:off x="6324601" y="2293777"/>
            <a:ext cx="4365773" cy="1135223"/>
            <a:chOff x="6324601" y="2293777"/>
            <a:chExt cx="4365773" cy="113522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F44FAD0-7782-4859-ADC0-9DB32F333A2B}"/>
                </a:ext>
              </a:extLst>
            </p:cNvPr>
            <p:cNvGrpSpPr/>
            <p:nvPr/>
          </p:nvGrpSpPr>
          <p:grpSpPr>
            <a:xfrm>
              <a:off x="6324601" y="2293777"/>
              <a:ext cx="4365773" cy="1135223"/>
              <a:chOff x="6324601" y="2293777"/>
              <a:chExt cx="4365773" cy="1135223"/>
            </a:xfrm>
          </p:grpSpPr>
          <p:sp>
            <p:nvSpPr>
              <p:cNvPr id="43" name="9Slide.vn 5">
                <a:extLst>
                  <a:ext uri="{FF2B5EF4-FFF2-40B4-BE49-F238E27FC236}">
                    <a16:creationId xmlns:a16="http://schemas.microsoft.com/office/drawing/2014/main" id="{D4BAFBF6-BB25-4696-A43E-CBD703E8EAC3}"/>
                  </a:ext>
                </a:extLst>
              </p:cNvPr>
              <p:cNvSpPr/>
              <p:nvPr/>
            </p:nvSpPr>
            <p:spPr>
              <a:xfrm>
                <a:off x="6638007" y="2377863"/>
                <a:ext cx="4052367" cy="96705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965200" sx="86000" sy="86000" algn="ctr" rotWithShape="0">
                  <a:prstClr val="black">
                    <a:alpha val="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9Slide.vn 6">
                <a:extLst>
                  <a:ext uri="{FF2B5EF4-FFF2-40B4-BE49-F238E27FC236}">
                    <a16:creationId xmlns:a16="http://schemas.microsoft.com/office/drawing/2014/main" id="{4651AAF2-4D4D-4027-995A-D1EAB583AC83}"/>
                  </a:ext>
                </a:extLst>
              </p:cNvPr>
              <p:cNvSpPr/>
              <p:nvPr/>
            </p:nvSpPr>
            <p:spPr>
              <a:xfrm>
                <a:off x="6324601" y="2293777"/>
                <a:ext cx="1139439" cy="1135223"/>
              </a:xfrm>
              <a:prstGeom prst="ellipse">
                <a:avLst/>
              </a:prstGeom>
              <a:solidFill>
                <a:schemeClr val="accent6"/>
              </a:solidFill>
              <a:ln w="203200">
                <a:solidFill>
                  <a:srgbClr val="FF7300">
                    <a:alpha val="20000"/>
                  </a:srgbClr>
                </a:solidFill>
              </a:ln>
              <a:effectLst>
                <a:outerShdw blurRad="1270000" sx="102000" sy="102000" algn="c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9Slide.vn 11">
                <a:extLst>
                  <a:ext uri="{FF2B5EF4-FFF2-40B4-BE49-F238E27FC236}">
                    <a16:creationId xmlns:a16="http://schemas.microsoft.com/office/drawing/2014/main" id="{0C7C7A01-BD2A-42FF-9DA4-6A82850C9746}"/>
                  </a:ext>
                </a:extLst>
              </p:cNvPr>
              <p:cNvSpPr txBox="1"/>
              <p:nvPr/>
            </p:nvSpPr>
            <p:spPr>
              <a:xfrm>
                <a:off x="7742721" y="2483559"/>
                <a:ext cx="2479075" cy="544765"/>
              </a:xfrm>
              <a:prstGeom prst="rect">
                <a:avLst/>
              </a:prstGeom>
              <a:noFill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rtlCol="0">
                <a:spAutoFit/>
              </a:bodyPr>
              <a:lstStyle>
                <a:defPPr>
                  <a:defRPr lang="id-ID"/>
                </a:defPPr>
                <a:lvl1pPr algn="ctr">
                  <a:lnSpc>
                    <a:spcPct val="130000"/>
                  </a:lnSpc>
                  <a:spcAft>
                    <a:spcPts val="400"/>
                  </a:spcAft>
                  <a:buClr>
                    <a:srgbClr val="FD1D16"/>
                  </a:buClr>
                  <a:def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anose="020B0604020202030204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400"/>
                  </a:spcAft>
                  <a:buClr>
                    <a:srgbClr val="FD1D16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ira Code" panose="020B0809050000020004" pitchFamily="49" charset="0"/>
                    <a:ea typeface="Fira Code" panose="020B0809050000020004" pitchFamily="49" charset="0"/>
                    <a:cs typeface="Arial" panose="020B0604020202020204" pitchFamily="34" charset="0"/>
                  </a:rPr>
                  <a:t>ALGORITHM</a:t>
                </a:r>
              </a:p>
            </p:txBody>
          </p:sp>
        </p:grpSp>
        <p:sp>
          <p:nvSpPr>
            <p:cNvPr id="57" name="9Slide.vn 19">
              <a:extLst>
                <a:ext uri="{FF2B5EF4-FFF2-40B4-BE49-F238E27FC236}">
                  <a16:creationId xmlns:a16="http://schemas.microsoft.com/office/drawing/2014/main" id="{8F67E979-33E8-432C-A849-EC4133746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2418" y="2629216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58" name="9Slide.vn 20">
              <a:extLst>
                <a:ext uri="{FF2B5EF4-FFF2-40B4-BE49-F238E27FC236}">
                  <a16:creationId xmlns:a16="http://schemas.microsoft.com/office/drawing/2014/main" id="{B6C830E1-B140-4358-8C0C-ADD8FC9B4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506" y="2629216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59" name="9Slide.vn 21">
              <a:extLst>
                <a:ext uri="{FF2B5EF4-FFF2-40B4-BE49-F238E27FC236}">
                  <a16:creationId xmlns:a16="http://schemas.microsoft.com/office/drawing/2014/main" id="{96A8BBB4-5932-45B1-8A6E-4B173F0C0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1962" y="2629216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384C535-BB83-41B1-85B3-BE4711CB6855}"/>
              </a:ext>
            </a:extLst>
          </p:cNvPr>
          <p:cNvGrpSpPr/>
          <p:nvPr/>
        </p:nvGrpSpPr>
        <p:grpSpPr>
          <a:xfrm>
            <a:off x="1501627" y="2293777"/>
            <a:ext cx="4365773" cy="1135223"/>
            <a:chOff x="1501627" y="2293777"/>
            <a:chExt cx="4365773" cy="11352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D58B7C0-EFE3-441D-A20B-1B4A03AD8E72}"/>
                </a:ext>
              </a:extLst>
            </p:cNvPr>
            <p:cNvGrpSpPr/>
            <p:nvPr/>
          </p:nvGrpSpPr>
          <p:grpSpPr>
            <a:xfrm>
              <a:off x="1501627" y="2293777"/>
              <a:ext cx="4365773" cy="1135223"/>
              <a:chOff x="1501627" y="2293777"/>
              <a:chExt cx="4365773" cy="1135223"/>
            </a:xfrm>
          </p:grpSpPr>
          <p:sp>
            <p:nvSpPr>
              <p:cNvPr id="41" name="9Slide.vn 3">
                <a:extLst>
                  <a:ext uri="{FF2B5EF4-FFF2-40B4-BE49-F238E27FC236}">
                    <a16:creationId xmlns:a16="http://schemas.microsoft.com/office/drawing/2014/main" id="{4CCE3496-E7E5-4862-B824-C685D1C76F5D}"/>
                  </a:ext>
                </a:extLst>
              </p:cNvPr>
              <p:cNvSpPr/>
              <p:nvPr/>
            </p:nvSpPr>
            <p:spPr>
              <a:xfrm>
                <a:off x="1815033" y="2377863"/>
                <a:ext cx="4052367" cy="96705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965200" sx="86000" sy="86000" algn="ctr" rotWithShape="0">
                  <a:prstClr val="black">
                    <a:alpha val="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9Slide.vn 4">
                <a:extLst>
                  <a:ext uri="{FF2B5EF4-FFF2-40B4-BE49-F238E27FC236}">
                    <a16:creationId xmlns:a16="http://schemas.microsoft.com/office/drawing/2014/main" id="{F650CA85-114D-4682-8A42-AD1360CFDE76}"/>
                  </a:ext>
                </a:extLst>
              </p:cNvPr>
              <p:cNvSpPr/>
              <p:nvPr/>
            </p:nvSpPr>
            <p:spPr>
              <a:xfrm>
                <a:off x="1501627" y="2293777"/>
                <a:ext cx="1139439" cy="1135223"/>
              </a:xfrm>
              <a:prstGeom prst="ellipse">
                <a:avLst/>
              </a:prstGeom>
              <a:solidFill>
                <a:schemeClr val="accent1"/>
              </a:solidFill>
              <a:ln w="203200">
                <a:solidFill>
                  <a:srgbClr val="2294F2">
                    <a:alpha val="20000"/>
                  </a:srgbClr>
                </a:solidFill>
              </a:ln>
              <a:effectLst>
                <a:outerShdw blurRad="1270000" sx="102000" sy="102000" algn="c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9Slide.vn 13">
                <a:extLst>
                  <a:ext uri="{FF2B5EF4-FFF2-40B4-BE49-F238E27FC236}">
                    <a16:creationId xmlns:a16="http://schemas.microsoft.com/office/drawing/2014/main" id="{6F633B34-5701-4B64-B4EC-E1E020566CF7}"/>
                  </a:ext>
                </a:extLst>
              </p:cNvPr>
              <p:cNvSpPr txBox="1"/>
              <p:nvPr/>
            </p:nvSpPr>
            <p:spPr>
              <a:xfrm>
                <a:off x="2812113" y="2486653"/>
                <a:ext cx="2894206" cy="544765"/>
              </a:xfrm>
              <a:prstGeom prst="rect">
                <a:avLst/>
              </a:prstGeom>
              <a:noFill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rtlCol="0">
                <a:spAutoFit/>
              </a:bodyPr>
              <a:lstStyle>
                <a:defPPr>
                  <a:defRPr lang="id-ID"/>
                </a:defPPr>
                <a:lvl1pPr algn="ctr">
                  <a:lnSpc>
                    <a:spcPct val="130000"/>
                  </a:lnSpc>
                  <a:spcAft>
                    <a:spcPts val="400"/>
                  </a:spcAft>
                  <a:buClr>
                    <a:srgbClr val="FD1D16"/>
                  </a:buClr>
                  <a:def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anose="020B0604020202030204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400"/>
                  </a:spcAft>
                  <a:buClr>
                    <a:srgbClr val="FD1D16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Fira Code" panose="020B0809050000020004" pitchFamily="49" charset="0"/>
                    <a:ea typeface="Fira Code" panose="020B0809050000020004" pitchFamily="49" charset="0"/>
                    <a:cs typeface="Arial" panose="020B0604020202020204" pitchFamily="34" charset="0"/>
                  </a:rPr>
                  <a:t>INTRODUCTION</a:t>
                </a:r>
                <a:endParaRPr kumimoji="0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9Slide.vn 22">
              <a:extLst>
                <a:ext uri="{FF2B5EF4-FFF2-40B4-BE49-F238E27FC236}">
                  <a16:creationId xmlns:a16="http://schemas.microsoft.com/office/drawing/2014/main" id="{77321553-E95E-4C48-B3E4-6D721EF6E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3412" y="2593937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61" name="9Slide.vn 23">
            <a:extLst>
              <a:ext uri="{FF2B5EF4-FFF2-40B4-BE49-F238E27FC236}">
                <a16:creationId xmlns:a16="http://schemas.microsoft.com/office/drawing/2014/main" id="{D3D40CC7-7DCD-4A78-8C04-0D3D1CAEC0C5}"/>
              </a:ext>
            </a:extLst>
          </p:cNvPr>
          <p:cNvSpPr>
            <a:spLocks/>
          </p:cNvSpPr>
          <p:nvPr/>
        </p:nvSpPr>
        <p:spPr bwMode="auto">
          <a:xfrm>
            <a:off x="1877068" y="2970969"/>
            <a:ext cx="43657" cy="436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14400"/>
                </a:moveTo>
                <a:cubicBezTo>
                  <a:pt x="8820" y="14400"/>
                  <a:pt x="7200" y="12782"/>
                  <a:pt x="7200" y="10800"/>
                </a:cubicBezTo>
                <a:cubicBezTo>
                  <a:pt x="7200" y="8817"/>
                  <a:pt x="8820" y="7200"/>
                  <a:pt x="10800" y="7200"/>
                </a:cubicBezTo>
                <a:cubicBezTo>
                  <a:pt x="12779" y="7200"/>
                  <a:pt x="14400" y="8817"/>
                  <a:pt x="14400" y="10800"/>
                </a:cubicBezTo>
                <a:cubicBezTo>
                  <a:pt x="14400" y="12782"/>
                  <a:pt x="12779" y="14400"/>
                  <a:pt x="10800" y="14400"/>
                </a:cubicBezTo>
                <a:moveTo>
                  <a:pt x="10800" y="0"/>
                </a:moveTo>
                <a:cubicBezTo>
                  <a:pt x="4837" y="0"/>
                  <a:pt x="0" y="4837"/>
                  <a:pt x="0" y="10800"/>
                </a:cubicBezTo>
                <a:cubicBezTo>
                  <a:pt x="0" y="16762"/>
                  <a:pt x="4837" y="21599"/>
                  <a:pt x="10800" y="21599"/>
                </a:cubicBezTo>
                <a:cubicBezTo>
                  <a:pt x="16762" y="21599"/>
                  <a:pt x="21600" y="16762"/>
                  <a:pt x="21600" y="10800"/>
                </a:cubicBezTo>
                <a:cubicBezTo>
                  <a:pt x="21600" y="4837"/>
                  <a:pt x="16762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67CE2B6-9101-4C07-ADFC-4AE82FFBCA7C}"/>
              </a:ext>
            </a:extLst>
          </p:cNvPr>
          <p:cNvGrpSpPr/>
          <p:nvPr/>
        </p:nvGrpSpPr>
        <p:grpSpPr>
          <a:xfrm>
            <a:off x="1501627" y="4018679"/>
            <a:ext cx="4365773" cy="1135223"/>
            <a:chOff x="1501627" y="4018679"/>
            <a:chExt cx="4365773" cy="113522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AD5A2F9-C1B7-4481-9323-DB37BA43D6E4}"/>
                </a:ext>
              </a:extLst>
            </p:cNvPr>
            <p:cNvGrpSpPr/>
            <p:nvPr/>
          </p:nvGrpSpPr>
          <p:grpSpPr>
            <a:xfrm>
              <a:off x="1501627" y="4018679"/>
              <a:ext cx="4365773" cy="1135223"/>
              <a:chOff x="1501627" y="4018679"/>
              <a:chExt cx="4365773" cy="1135223"/>
            </a:xfrm>
          </p:grpSpPr>
          <p:sp>
            <p:nvSpPr>
              <p:cNvPr id="47" name="9Slide.vn 9">
                <a:extLst>
                  <a:ext uri="{FF2B5EF4-FFF2-40B4-BE49-F238E27FC236}">
                    <a16:creationId xmlns:a16="http://schemas.microsoft.com/office/drawing/2014/main" id="{A3814652-4C1D-41E8-B41B-82D9F1ADE86C}"/>
                  </a:ext>
                </a:extLst>
              </p:cNvPr>
              <p:cNvSpPr/>
              <p:nvPr/>
            </p:nvSpPr>
            <p:spPr>
              <a:xfrm>
                <a:off x="1815033" y="4102765"/>
                <a:ext cx="4052367" cy="96705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965200" sx="86000" sy="86000" algn="ctr" rotWithShape="0">
                  <a:prstClr val="black">
                    <a:alpha val="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9Slide.vn 10">
                <a:extLst>
                  <a:ext uri="{FF2B5EF4-FFF2-40B4-BE49-F238E27FC236}">
                    <a16:creationId xmlns:a16="http://schemas.microsoft.com/office/drawing/2014/main" id="{648B48D3-ADBE-4E86-8C29-C36792DB165E}"/>
                  </a:ext>
                </a:extLst>
              </p:cNvPr>
              <p:cNvSpPr/>
              <p:nvPr/>
            </p:nvSpPr>
            <p:spPr>
              <a:xfrm>
                <a:off x="1501627" y="4018679"/>
                <a:ext cx="1139439" cy="1135223"/>
              </a:xfrm>
              <a:prstGeom prst="ellipse">
                <a:avLst/>
              </a:prstGeom>
              <a:solidFill>
                <a:schemeClr val="accent6"/>
              </a:solidFill>
              <a:ln w="203200">
                <a:solidFill>
                  <a:srgbClr val="FF7300">
                    <a:alpha val="20000"/>
                  </a:srgbClr>
                </a:solidFill>
              </a:ln>
              <a:effectLst>
                <a:outerShdw blurRad="1270000" sx="102000" sy="102000" algn="c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9Slide.vn 12">
                <a:extLst>
                  <a:ext uri="{FF2B5EF4-FFF2-40B4-BE49-F238E27FC236}">
                    <a16:creationId xmlns:a16="http://schemas.microsoft.com/office/drawing/2014/main" id="{6C4C436E-ACFA-4B78-BB45-80AE538ACA83}"/>
                  </a:ext>
                </a:extLst>
              </p:cNvPr>
              <p:cNvSpPr txBox="1"/>
              <p:nvPr/>
            </p:nvSpPr>
            <p:spPr>
              <a:xfrm>
                <a:off x="2812114" y="4220036"/>
                <a:ext cx="2736160" cy="544765"/>
              </a:xfrm>
              <a:prstGeom prst="rect">
                <a:avLst/>
              </a:prstGeom>
              <a:noFill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rtlCol="0">
                <a:spAutoFit/>
              </a:bodyPr>
              <a:lstStyle>
                <a:defPPr>
                  <a:defRPr lang="id-ID"/>
                </a:defPPr>
                <a:lvl1pPr algn="ctr">
                  <a:lnSpc>
                    <a:spcPct val="130000"/>
                  </a:lnSpc>
                  <a:spcAft>
                    <a:spcPts val="400"/>
                  </a:spcAft>
                  <a:buClr>
                    <a:srgbClr val="FD1D16"/>
                  </a:buClr>
                  <a:def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anose="020B0604020202030204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400"/>
                  </a:spcAft>
                  <a:buClr>
                    <a:srgbClr val="FD1D16"/>
                  </a:buClr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Arial" panose="020B0604020202020204" pitchFamily="34" charset="0"/>
                  </a:rPr>
                  <a:t>ANIMATION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2" name="9Slide.vn 24">
              <a:extLst>
                <a:ext uri="{FF2B5EF4-FFF2-40B4-BE49-F238E27FC236}">
                  <a16:creationId xmlns:a16="http://schemas.microsoft.com/office/drawing/2014/main" id="{490452BF-B125-4814-A91F-96F12C7C7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3412" y="4353721"/>
              <a:ext cx="464344" cy="465138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73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8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8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8;gb11ea41820_1_9">
            <a:extLst>
              <a:ext uri="{FF2B5EF4-FFF2-40B4-BE49-F238E27FC236}">
                <a16:creationId xmlns:a16="http://schemas.microsoft.com/office/drawing/2014/main" id="{FD24C425-189B-4E8F-B58D-E7B02597D73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7226" y="599534"/>
            <a:ext cx="10152976" cy="52892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rrow: Left 2">
            <a:hlinkClick r:id="rId3" action="ppaction://hlinksldjump"/>
            <a:extLst>
              <a:ext uri="{FF2B5EF4-FFF2-40B4-BE49-F238E27FC236}">
                <a16:creationId xmlns:a16="http://schemas.microsoft.com/office/drawing/2014/main" id="{BC07ECF0-F1DC-4099-BC6E-F31EDA6143E5}"/>
              </a:ext>
            </a:extLst>
          </p:cNvPr>
          <p:cNvSpPr/>
          <p:nvPr/>
        </p:nvSpPr>
        <p:spPr>
          <a:xfrm>
            <a:off x="251670" y="6182686"/>
            <a:ext cx="1073790" cy="520118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34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9Slide.vn 2">
            <a:extLst>
              <a:ext uri="{FF2B5EF4-FFF2-40B4-BE49-F238E27FC236}">
                <a16:creationId xmlns:a16="http://schemas.microsoft.com/office/drawing/2014/main" id="{26143CAF-A822-4CD0-8C87-E02661D8FC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BE858C1-DE46-4E53-AEC0-30D905F6D1D1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>
          <a:solidFill>
            <a:schemeClr val="accent2"/>
          </a:solidFill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589A7DE-3517-4AFE-813E-EFACACACC11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>
          <a:solidFill>
            <a:schemeClr val="accent3"/>
          </a:solidFill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0B6215-A940-479E-A492-3AB0B865DCDD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>
          <a:solidFill>
            <a:schemeClr val="accent6"/>
          </a:solid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497B0B-C2C5-4949-BFCD-3749F41FAF48}"/>
              </a:ext>
            </a:extLst>
          </p:cNvPr>
          <p:cNvSpPr/>
          <p:nvPr userDrawn="1"/>
        </p:nvSpPr>
        <p:spPr>
          <a:xfrm>
            <a:off x="696862" y="4578015"/>
            <a:ext cx="269507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TO DUC THANH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1851015</a:t>
            </a:r>
            <a:endParaRPr kumimoji="0" lang="en-US" sz="1467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B34AE2-2ACF-4C79-BE56-B89C3641D06B}"/>
              </a:ext>
            </a:extLst>
          </p:cNvPr>
          <p:cNvSpPr/>
          <p:nvPr userDrawn="1"/>
        </p:nvSpPr>
        <p:spPr>
          <a:xfrm>
            <a:off x="3331581" y="4562626"/>
            <a:ext cx="282948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CHAU NGUYEN THAI SON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1751079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C630D0-955C-4C27-BB54-07D7748F58A8}"/>
              </a:ext>
            </a:extLst>
          </p:cNvPr>
          <p:cNvSpPr/>
          <p:nvPr userDrawn="1"/>
        </p:nvSpPr>
        <p:spPr>
          <a:xfrm>
            <a:off x="6161066" y="4574168"/>
            <a:ext cx="269507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LE </a:t>
            </a:r>
            <a:r>
              <a:rPr lang="en-US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NGOC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THINH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1751094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542EEE-E656-473B-91F1-9D4583482BA3}"/>
              </a:ext>
            </a:extLst>
          </p:cNvPr>
          <p:cNvSpPr/>
          <p:nvPr userDrawn="1"/>
        </p:nvSpPr>
        <p:spPr>
          <a:xfrm>
            <a:off x="8795785" y="4574168"/>
            <a:ext cx="269507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NGUYEN MINH HUY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1851029</a:t>
            </a:r>
            <a:endParaRPr kumimoji="0" lang="en-US" sz="1467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9" name="9Slide.vn 9">
            <a:extLst>
              <a:ext uri="{FF2B5EF4-FFF2-40B4-BE49-F238E27FC236}">
                <a16:creationId xmlns:a16="http://schemas.microsoft.com/office/drawing/2014/main" id="{8798443C-63C4-4778-8554-7112E86B39D3}"/>
              </a:ext>
            </a:extLst>
          </p:cNvPr>
          <p:cNvSpPr txBox="1">
            <a:spLocks/>
          </p:cNvSpPr>
          <p:nvPr/>
        </p:nvSpPr>
        <p:spPr>
          <a:xfrm>
            <a:off x="-1979340" y="177388"/>
            <a:ext cx="9451636" cy="85957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Helvetica" panose="020B0604020202020204" pitchFamily="34" charset="0"/>
                <a:sym typeface="Roboto Bold"/>
              </a:rPr>
              <a:t>COMPUTER SYSTEM ENGINEER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Helvetica" panose="020B0604020202020204" pitchFamily="34" charset="0"/>
              <a:sym typeface="Roboto Bold"/>
            </a:endParaRPr>
          </a:p>
        </p:txBody>
      </p:sp>
      <p:sp>
        <p:nvSpPr>
          <p:cNvPr id="22" name="9Slide.vn 8">
            <a:extLst>
              <a:ext uri="{FF2B5EF4-FFF2-40B4-BE49-F238E27FC236}">
                <a16:creationId xmlns:a16="http://schemas.microsoft.com/office/drawing/2014/main" id="{0FDCD2AB-0B76-4FE3-804B-C16E1F2CD600}"/>
              </a:ext>
            </a:extLst>
          </p:cNvPr>
          <p:cNvSpPr/>
          <p:nvPr/>
        </p:nvSpPr>
        <p:spPr>
          <a:xfrm>
            <a:off x="472630" y="607173"/>
            <a:ext cx="4491256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920A7F5-816B-4AF4-94E9-AAA7153C38E5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>
          <a:solidFill>
            <a:schemeClr val="accent5"/>
          </a:solidFill>
        </p:spPr>
      </p:pic>
      <p:sp>
        <p:nvSpPr>
          <p:cNvPr id="26" name="Title 6">
            <a:extLst>
              <a:ext uri="{FF2B5EF4-FFF2-40B4-BE49-F238E27FC236}">
                <a16:creationId xmlns:a16="http://schemas.microsoft.com/office/drawing/2014/main" id="{C0FDE224-51E7-49EB-9BA6-84130818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9741070" y="1649917"/>
            <a:ext cx="3863634" cy="701822"/>
          </a:xfrm>
        </p:spPr>
        <p:txBody>
          <a:bodyPr/>
          <a:lstStyle/>
          <a:p>
            <a:r>
              <a:rPr lang="en-US" sz="66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MEMBERS</a:t>
            </a:r>
          </a:p>
        </p:txBody>
      </p:sp>
      <p:sp>
        <p:nvSpPr>
          <p:cNvPr id="27" name="Title 6">
            <a:extLst>
              <a:ext uri="{FF2B5EF4-FFF2-40B4-BE49-F238E27FC236}">
                <a16:creationId xmlns:a16="http://schemas.microsoft.com/office/drawing/2014/main" id="{89A7ABC2-A823-4625-96D1-210C8E8DB9F9}"/>
              </a:ext>
            </a:extLst>
          </p:cNvPr>
          <p:cNvSpPr txBox="1">
            <a:spLocks/>
          </p:cNvSpPr>
          <p:nvPr/>
        </p:nvSpPr>
        <p:spPr>
          <a:xfrm rot="16200000">
            <a:off x="-1431739" y="4541983"/>
            <a:ext cx="3863634" cy="701822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MEMBERS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D9C9E7-E536-44F7-9FAD-699D1DBA22FE}"/>
              </a:ext>
            </a:extLst>
          </p:cNvPr>
          <p:cNvGrpSpPr/>
          <p:nvPr/>
        </p:nvGrpSpPr>
        <p:grpSpPr>
          <a:xfrm>
            <a:off x="-4312303" y="854625"/>
            <a:ext cx="4052367" cy="967051"/>
            <a:chOff x="-4312303" y="854625"/>
            <a:chExt cx="4052367" cy="967051"/>
          </a:xfrm>
        </p:grpSpPr>
        <p:sp>
          <p:nvSpPr>
            <p:cNvPr id="18" name="9Slide.vn 3">
              <a:extLst>
                <a:ext uri="{FF2B5EF4-FFF2-40B4-BE49-F238E27FC236}">
                  <a16:creationId xmlns:a16="http://schemas.microsoft.com/office/drawing/2014/main" id="{E42256C3-234C-4B04-ACCF-40FBAA645581}"/>
                </a:ext>
              </a:extLst>
            </p:cNvPr>
            <p:cNvSpPr/>
            <p:nvPr/>
          </p:nvSpPr>
          <p:spPr>
            <a:xfrm>
              <a:off x="-4312303" y="854625"/>
              <a:ext cx="4052367" cy="9670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965200" sx="86000" sy="8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9Slide.vn 13">
              <a:extLst>
                <a:ext uri="{FF2B5EF4-FFF2-40B4-BE49-F238E27FC236}">
                  <a16:creationId xmlns:a16="http://schemas.microsoft.com/office/drawing/2014/main" id="{5BEAFE1C-F9E2-49F0-8CAE-AFE0D8678547}"/>
                </a:ext>
              </a:extLst>
            </p:cNvPr>
            <p:cNvSpPr txBox="1"/>
            <p:nvPr/>
          </p:nvSpPr>
          <p:spPr>
            <a:xfrm>
              <a:off x="-3315223" y="963415"/>
              <a:ext cx="2894206" cy="544765"/>
            </a:xfrm>
            <a:prstGeom prst="rect">
              <a:avLst/>
            </a:prstGeom>
            <a:noFill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ctr">
                <a:lnSpc>
                  <a:spcPct val="130000"/>
                </a:lnSpc>
                <a:spcAft>
                  <a:spcPts val="400"/>
                </a:spcAft>
                <a:buClr>
                  <a:srgbClr val="FD1D16"/>
                </a:buClr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FD1D16"/>
                </a:buClr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Arial" panose="020B0604020202020204" pitchFamily="34" charset="0"/>
                </a:rPr>
                <a:t>INTRODUCTION</a:t>
              </a:r>
              <a:endPara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9Slide.vn 4">
            <a:extLst>
              <a:ext uri="{FF2B5EF4-FFF2-40B4-BE49-F238E27FC236}">
                <a16:creationId xmlns:a16="http://schemas.microsoft.com/office/drawing/2014/main" id="{2F30D5DE-4959-4283-9566-06EA5332B7D1}"/>
              </a:ext>
            </a:extLst>
          </p:cNvPr>
          <p:cNvSpPr/>
          <p:nvPr/>
        </p:nvSpPr>
        <p:spPr>
          <a:xfrm>
            <a:off x="-1237661" y="770539"/>
            <a:ext cx="1139439" cy="1135223"/>
          </a:xfrm>
          <a:prstGeom prst="ellipse">
            <a:avLst/>
          </a:prstGeom>
          <a:solidFill>
            <a:schemeClr val="accent1"/>
          </a:solidFill>
          <a:ln w="203200">
            <a:solidFill>
              <a:srgbClr val="2294F2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253130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9Slide.vn 2">
            <a:extLst>
              <a:ext uri="{FF2B5EF4-FFF2-40B4-BE49-F238E27FC236}">
                <a16:creationId xmlns:a16="http://schemas.microsoft.com/office/drawing/2014/main" id="{26143CAF-A822-4CD0-8C87-E02661D8FC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en-US" sz="32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Times New Roman"/>
              <a:sym typeface="Times New Roman"/>
            </a:endParaRPr>
          </a:p>
        </p:txBody>
      </p:sp>
      <p:sp>
        <p:nvSpPr>
          <p:cNvPr id="19" name="9Slide.vn 9">
            <a:extLst>
              <a:ext uri="{FF2B5EF4-FFF2-40B4-BE49-F238E27FC236}">
                <a16:creationId xmlns:a16="http://schemas.microsoft.com/office/drawing/2014/main" id="{8798443C-63C4-4778-8554-7112E86B39D3}"/>
              </a:ext>
            </a:extLst>
          </p:cNvPr>
          <p:cNvSpPr txBox="1">
            <a:spLocks/>
          </p:cNvSpPr>
          <p:nvPr/>
        </p:nvSpPr>
        <p:spPr>
          <a:xfrm>
            <a:off x="-1979340" y="177388"/>
            <a:ext cx="9451636" cy="85957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Helvetica" panose="020B0604020202020204" pitchFamily="34" charset="0"/>
                <a:sym typeface="Roboto Bold"/>
              </a:rPr>
              <a:t>COMPUTER SYSTEM ENGINEER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Helvetica" panose="020B0604020202020204" pitchFamily="34" charset="0"/>
              <a:sym typeface="Roboto Bold"/>
            </a:endParaRPr>
          </a:p>
        </p:txBody>
      </p:sp>
      <p:sp>
        <p:nvSpPr>
          <p:cNvPr id="22" name="9Slide.vn 8">
            <a:extLst>
              <a:ext uri="{FF2B5EF4-FFF2-40B4-BE49-F238E27FC236}">
                <a16:creationId xmlns:a16="http://schemas.microsoft.com/office/drawing/2014/main" id="{0FDCD2AB-0B76-4FE3-804B-C16E1F2CD600}"/>
              </a:ext>
            </a:extLst>
          </p:cNvPr>
          <p:cNvSpPr/>
          <p:nvPr/>
        </p:nvSpPr>
        <p:spPr>
          <a:xfrm>
            <a:off x="472630" y="607173"/>
            <a:ext cx="4491256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C1E1E1-3E49-449F-99E3-C7ECCCC48D9F}"/>
              </a:ext>
            </a:extLst>
          </p:cNvPr>
          <p:cNvGrpSpPr/>
          <p:nvPr/>
        </p:nvGrpSpPr>
        <p:grpSpPr>
          <a:xfrm>
            <a:off x="-249261" y="854625"/>
            <a:ext cx="4052367" cy="967051"/>
            <a:chOff x="-4312303" y="854625"/>
            <a:chExt cx="4052367" cy="967051"/>
          </a:xfrm>
        </p:grpSpPr>
        <p:sp>
          <p:nvSpPr>
            <p:cNvPr id="36" name="9Slide.vn 3">
              <a:extLst>
                <a:ext uri="{FF2B5EF4-FFF2-40B4-BE49-F238E27FC236}">
                  <a16:creationId xmlns:a16="http://schemas.microsoft.com/office/drawing/2014/main" id="{B87F37F8-108F-446F-8DD7-8FDB22B8E191}"/>
                </a:ext>
              </a:extLst>
            </p:cNvPr>
            <p:cNvSpPr/>
            <p:nvPr/>
          </p:nvSpPr>
          <p:spPr>
            <a:xfrm>
              <a:off x="-4312303" y="854625"/>
              <a:ext cx="4052367" cy="9670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965200" sx="86000" sy="8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9Slide.vn 13">
              <a:extLst>
                <a:ext uri="{FF2B5EF4-FFF2-40B4-BE49-F238E27FC236}">
                  <a16:creationId xmlns:a16="http://schemas.microsoft.com/office/drawing/2014/main" id="{16939710-322F-4101-80B5-CB5F37D6428A}"/>
                </a:ext>
              </a:extLst>
            </p:cNvPr>
            <p:cNvSpPr txBox="1"/>
            <p:nvPr/>
          </p:nvSpPr>
          <p:spPr>
            <a:xfrm>
              <a:off x="-3315223" y="963415"/>
              <a:ext cx="2894206" cy="544765"/>
            </a:xfrm>
            <a:prstGeom prst="rect">
              <a:avLst/>
            </a:prstGeom>
            <a:noFill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ctr">
                <a:lnSpc>
                  <a:spcPct val="130000"/>
                </a:lnSpc>
                <a:spcAft>
                  <a:spcPts val="400"/>
                </a:spcAft>
                <a:buClr>
                  <a:srgbClr val="FD1D16"/>
                </a:buClr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FD1D16"/>
                </a:buClr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Arial" panose="020B0604020202020204" pitchFamily="34" charset="0"/>
                </a:rPr>
                <a:t>INTRODUCTION</a:t>
              </a:r>
              <a:endPara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9Slide.vn 4">
            <a:extLst>
              <a:ext uri="{FF2B5EF4-FFF2-40B4-BE49-F238E27FC236}">
                <a16:creationId xmlns:a16="http://schemas.microsoft.com/office/drawing/2014/main" id="{276784DB-8704-45A5-A73C-E1164585A3A6}"/>
              </a:ext>
            </a:extLst>
          </p:cNvPr>
          <p:cNvSpPr/>
          <p:nvPr/>
        </p:nvSpPr>
        <p:spPr>
          <a:xfrm>
            <a:off x="-569720" y="770539"/>
            <a:ext cx="1139439" cy="1135223"/>
          </a:xfrm>
          <a:prstGeom prst="ellipse">
            <a:avLst/>
          </a:prstGeom>
          <a:solidFill>
            <a:schemeClr val="accent1"/>
          </a:solidFill>
          <a:ln w="203200">
            <a:solidFill>
              <a:srgbClr val="2294F2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1B1596-8F36-4B38-972B-FCAE4A67C55C}"/>
              </a:ext>
            </a:extLst>
          </p:cNvPr>
          <p:cNvGrpSpPr/>
          <p:nvPr/>
        </p:nvGrpSpPr>
        <p:grpSpPr>
          <a:xfrm>
            <a:off x="336278" y="1989362"/>
            <a:ext cx="4402473" cy="4402473"/>
            <a:chOff x="1190698" y="2175948"/>
            <a:chExt cx="4402473" cy="440247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BEE0BA7-5877-4A29-B345-2FE07B4526E1}"/>
                </a:ext>
              </a:extLst>
            </p:cNvPr>
            <p:cNvSpPr/>
            <p:nvPr/>
          </p:nvSpPr>
          <p:spPr>
            <a:xfrm>
              <a:off x="1190698" y="2175948"/>
              <a:ext cx="4402473" cy="4402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96BCD4-FE74-4DA6-B05A-0D2B7147FD95}"/>
                </a:ext>
              </a:extLst>
            </p:cNvPr>
            <p:cNvSpPr txBox="1"/>
            <p:nvPr/>
          </p:nvSpPr>
          <p:spPr>
            <a:xfrm>
              <a:off x="1612163" y="3267151"/>
              <a:ext cx="3559541" cy="3139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Technically, sorting is just simply arranging data into more readable format  =&gt; In order to be retrieved quickly for later uses (database, phone numbers, pages in books, ….)</a:t>
              </a:r>
            </a:p>
            <a:p>
              <a:pPr algn="ctr"/>
              <a:endParaRPr lang="en-US" b="1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  <a:p>
              <a:endParaRPr lang="en-US" b="1" dirty="0">
                <a:solidFill>
                  <a:schemeClr val="accent3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159172-3873-4447-AFDB-CE4A8C8250B3}"/>
                </a:ext>
              </a:extLst>
            </p:cNvPr>
            <p:cNvSpPr/>
            <p:nvPr/>
          </p:nvSpPr>
          <p:spPr>
            <a:xfrm>
              <a:off x="3041704" y="2364051"/>
              <a:ext cx="61106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1</a:t>
              </a:r>
              <a:endPara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9AB96-AF3B-413D-A008-AE2F3A121166}"/>
              </a:ext>
            </a:extLst>
          </p:cNvPr>
          <p:cNvGrpSpPr/>
          <p:nvPr/>
        </p:nvGrpSpPr>
        <p:grpSpPr>
          <a:xfrm>
            <a:off x="3747332" y="3985100"/>
            <a:ext cx="2825767" cy="2825767"/>
            <a:chOff x="4963886" y="3964811"/>
            <a:chExt cx="2825767" cy="282576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20610EA-B235-47E6-B5D5-F79E49EFDBBF}"/>
                </a:ext>
              </a:extLst>
            </p:cNvPr>
            <p:cNvSpPr/>
            <p:nvPr/>
          </p:nvSpPr>
          <p:spPr>
            <a:xfrm>
              <a:off x="4963886" y="3964811"/>
              <a:ext cx="2825767" cy="28257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5B66CC-27A9-4CF3-AFBE-F72CB8E9F281}"/>
                </a:ext>
              </a:extLst>
            </p:cNvPr>
            <p:cNvSpPr txBox="1"/>
            <p:nvPr/>
          </p:nvSpPr>
          <p:spPr>
            <a:xfrm>
              <a:off x="5187388" y="4547096"/>
              <a:ext cx="2462422" cy="20313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accent3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Importance of sorting lies within how optimal it is in finding the required data</a:t>
              </a:r>
            </a:p>
            <a:p>
              <a:pPr algn="ctr"/>
              <a:endParaRPr lang="en-US" b="1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5ACA9D-4D1A-436D-91E1-90E5D65B669D}"/>
              </a:ext>
            </a:extLst>
          </p:cNvPr>
          <p:cNvGrpSpPr/>
          <p:nvPr/>
        </p:nvGrpSpPr>
        <p:grpSpPr>
          <a:xfrm>
            <a:off x="7635691" y="84458"/>
            <a:ext cx="4402473" cy="4402473"/>
            <a:chOff x="7520376" y="142097"/>
            <a:chExt cx="4402473" cy="440247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DA50C74-70EF-4995-A82C-9ABE17A32E9C}"/>
                </a:ext>
              </a:extLst>
            </p:cNvPr>
            <p:cNvSpPr/>
            <p:nvPr/>
          </p:nvSpPr>
          <p:spPr>
            <a:xfrm>
              <a:off x="7520376" y="142097"/>
              <a:ext cx="4402473" cy="4402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E7637A7-F711-4679-8C12-BB1889102938}"/>
                </a:ext>
              </a:extLst>
            </p:cNvPr>
            <p:cNvSpPr txBox="1"/>
            <p:nvPr/>
          </p:nvSpPr>
          <p:spPr>
            <a:xfrm>
              <a:off x="7667536" y="1671216"/>
              <a:ext cx="4205585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There are many sorting algorithms out there, distinguished from each other by their efficiencies.</a:t>
              </a:r>
            </a:p>
            <a:p>
              <a:pPr algn="ctr"/>
              <a:endParaRPr lang="en-US" b="1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  <a:p>
              <a:endParaRPr lang="en-US" b="1" dirty="0">
                <a:solidFill>
                  <a:schemeClr val="accent3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1BF801F-6C27-44BB-8C8F-D8140239CDE1}"/>
                </a:ext>
              </a:extLst>
            </p:cNvPr>
            <p:cNvSpPr/>
            <p:nvPr/>
          </p:nvSpPr>
          <p:spPr>
            <a:xfrm>
              <a:off x="9416079" y="575293"/>
              <a:ext cx="61106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2</a:t>
              </a:r>
              <a:endPara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7A6D836-3830-45CB-AECA-0D62C6B872FA}"/>
              </a:ext>
            </a:extLst>
          </p:cNvPr>
          <p:cNvGrpSpPr/>
          <p:nvPr/>
        </p:nvGrpSpPr>
        <p:grpSpPr>
          <a:xfrm>
            <a:off x="6130766" y="574054"/>
            <a:ext cx="1570388" cy="1419768"/>
            <a:chOff x="5445879" y="1036958"/>
            <a:chExt cx="1570388" cy="141976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77ED42B-EB50-4072-98A9-5E8841988283}"/>
                </a:ext>
              </a:extLst>
            </p:cNvPr>
            <p:cNvSpPr/>
            <p:nvPr/>
          </p:nvSpPr>
          <p:spPr>
            <a:xfrm>
              <a:off x="5521189" y="1036958"/>
              <a:ext cx="1419768" cy="141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3F914A6-42F8-41D6-8C3C-77097E0E0850}"/>
                </a:ext>
              </a:extLst>
            </p:cNvPr>
            <p:cNvSpPr txBox="1"/>
            <p:nvPr/>
          </p:nvSpPr>
          <p:spPr>
            <a:xfrm>
              <a:off x="5445879" y="1422998"/>
              <a:ext cx="157038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Insertion sort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188D731-5E2C-438F-8ABB-CC797BB9CA4E}"/>
              </a:ext>
            </a:extLst>
          </p:cNvPr>
          <p:cNvGrpSpPr/>
          <p:nvPr/>
        </p:nvGrpSpPr>
        <p:grpSpPr>
          <a:xfrm>
            <a:off x="10314038" y="4365613"/>
            <a:ext cx="1570388" cy="1419768"/>
            <a:chOff x="5445879" y="1036958"/>
            <a:chExt cx="1570388" cy="141976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CB4BDB0-2BDE-4732-824E-C280DCCB4097}"/>
                </a:ext>
              </a:extLst>
            </p:cNvPr>
            <p:cNvSpPr/>
            <p:nvPr/>
          </p:nvSpPr>
          <p:spPr>
            <a:xfrm>
              <a:off x="5521189" y="1036958"/>
              <a:ext cx="1419768" cy="141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A530F23-13EA-438F-B35C-C3BBA644CECF}"/>
                </a:ext>
              </a:extLst>
            </p:cNvPr>
            <p:cNvSpPr txBox="1"/>
            <p:nvPr/>
          </p:nvSpPr>
          <p:spPr>
            <a:xfrm>
              <a:off x="5445879" y="1422998"/>
              <a:ext cx="157038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Bubble sort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D163551-3965-4A40-9173-68F5003857C2}"/>
              </a:ext>
            </a:extLst>
          </p:cNvPr>
          <p:cNvGrpSpPr/>
          <p:nvPr/>
        </p:nvGrpSpPr>
        <p:grpSpPr>
          <a:xfrm>
            <a:off x="8795785" y="5276663"/>
            <a:ext cx="1570388" cy="1419768"/>
            <a:chOff x="5445879" y="1036958"/>
            <a:chExt cx="1570388" cy="141976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037E591-8653-4D38-BEC1-83E8A80CA62E}"/>
                </a:ext>
              </a:extLst>
            </p:cNvPr>
            <p:cNvSpPr/>
            <p:nvPr/>
          </p:nvSpPr>
          <p:spPr>
            <a:xfrm>
              <a:off x="5521189" y="1036958"/>
              <a:ext cx="1419768" cy="141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167381-807C-4549-9C95-0B1D206F2CF5}"/>
                </a:ext>
              </a:extLst>
            </p:cNvPr>
            <p:cNvSpPr txBox="1"/>
            <p:nvPr/>
          </p:nvSpPr>
          <p:spPr>
            <a:xfrm>
              <a:off x="5445879" y="1422998"/>
              <a:ext cx="157038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Selection sort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1AF8927-ABC3-41C4-BC8A-CE6D2A42383F}"/>
              </a:ext>
            </a:extLst>
          </p:cNvPr>
          <p:cNvGrpSpPr/>
          <p:nvPr/>
        </p:nvGrpSpPr>
        <p:grpSpPr>
          <a:xfrm>
            <a:off x="5511430" y="2306602"/>
            <a:ext cx="1570388" cy="1419768"/>
            <a:chOff x="5445879" y="1036958"/>
            <a:chExt cx="1570388" cy="14197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216ABBA-CECA-44F2-8972-DD194AA5DE97}"/>
                </a:ext>
              </a:extLst>
            </p:cNvPr>
            <p:cNvSpPr/>
            <p:nvPr/>
          </p:nvSpPr>
          <p:spPr>
            <a:xfrm>
              <a:off x="5521189" y="1036958"/>
              <a:ext cx="1419768" cy="141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27F836-1AEB-493C-8744-383FF0CE7022}"/>
                </a:ext>
              </a:extLst>
            </p:cNvPr>
            <p:cNvSpPr txBox="1"/>
            <p:nvPr/>
          </p:nvSpPr>
          <p:spPr>
            <a:xfrm>
              <a:off x="5445879" y="1422998"/>
              <a:ext cx="157038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Merge sort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EC93C0-16CF-4598-A0F6-E72D74C112CB}"/>
              </a:ext>
            </a:extLst>
          </p:cNvPr>
          <p:cNvGrpSpPr/>
          <p:nvPr/>
        </p:nvGrpSpPr>
        <p:grpSpPr>
          <a:xfrm>
            <a:off x="6917809" y="3732537"/>
            <a:ext cx="1570388" cy="1419768"/>
            <a:chOff x="5445879" y="1036958"/>
            <a:chExt cx="1570388" cy="141976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2231A57-139E-4A7A-B034-AF7729184340}"/>
                </a:ext>
              </a:extLst>
            </p:cNvPr>
            <p:cNvSpPr/>
            <p:nvPr/>
          </p:nvSpPr>
          <p:spPr>
            <a:xfrm>
              <a:off x="5521189" y="1036958"/>
              <a:ext cx="1419768" cy="141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2F2042-3AD1-4FB6-A1D6-627CA322C458}"/>
                </a:ext>
              </a:extLst>
            </p:cNvPr>
            <p:cNvSpPr txBox="1"/>
            <p:nvPr/>
          </p:nvSpPr>
          <p:spPr>
            <a:xfrm>
              <a:off x="5445879" y="1422998"/>
              <a:ext cx="157038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Shell sort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2D6991B-0EF0-4792-A576-42661BDD72D7}"/>
              </a:ext>
            </a:extLst>
          </p:cNvPr>
          <p:cNvGrpSpPr/>
          <p:nvPr/>
        </p:nvGrpSpPr>
        <p:grpSpPr>
          <a:xfrm>
            <a:off x="6573099" y="5299014"/>
            <a:ext cx="1570388" cy="1419768"/>
            <a:chOff x="5445879" y="1036958"/>
            <a:chExt cx="1570388" cy="1419768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BAFEE98-800E-42E5-BCBB-0BAFC0D0CDB8}"/>
                </a:ext>
              </a:extLst>
            </p:cNvPr>
            <p:cNvSpPr/>
            <p:nvPr/>
          </p:nvSpPr>
          <p:spPr>
            <a:xfrm>
              <a:off x="5521189" y="1036958"/>
              <a:ext cx="1419768" cy="141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8E1174F-6F64-4340-ABAD-208F7B16593B}"/>
                </a:ext>
              </a:extLst>
            </p:cNvPr>
            <p:cNvSpPr txBox="1"/>
            <p:nvPr/>
          </p:nvSpPr>
          <p:spPr>
            <a:xfrm>
              <a:off x="5445879" y="1422998"/>
              <a:ext cx="157038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Quick sort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AFF36AF4-B7BB-4A04-8A18-72EF4AEFD185}"/>
              </a:ext>
            </a:extLst>
          </p:cNvPr>
          <p:cNvSpPr txBox="1"/>
          <p:nvPr/>
        </p:nvSpPr>
        <p:spPr>
          <a:xfrm>
            <a:off x="8915317" y="2844225"/>
            <a:ext cx="1940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40" name="Picture Placeholder 2">
            <a:extLst>
              <a:ext uri="{FF2B5EF4-FFF2-40B4-BE49-F238E27FC236}">
                <a16:creationId xmlns:a16="http://schemas.microsoft.com/office/drawing/2014/main" id="{91AB7D19-582B-4CCF-B814-D57B2D370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>
          <a:xfrm>
            <a:off x="3742721" y="6966789"/>
            <a:ext cx="2007204" cy="2007202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accent2"/>
          </a:solidFill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7ADDE05-DD85-4C1B-A60C-C79A5E269A71}"/>
              </a:ext>
            </a:extLst>
          </p:cNvPr>
          <p:cNvSpPr/>
          <p:nvPr/>
        </p:nvSpPr>
        <p:spPr>
          <a:xfrm>
            <a:off x="696862" y="10617808"/>
            <a:ext cx="269507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TO DUC THANH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1851015</a:t>
            </a:r>
            <a:endParaRPr kumimoji="0" lang="en-US" sz="1467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E113A7-DDD9-4029-B882-D72B5A279D78}"/>
              </a:ext>
            </a:extLst>
          </p:cNvPr>
          <p:cNvSpPr/>
          <p:nvPr/>
        </p:nvSpPr>
        <p:spPr>
          <a:xfrm>
            <a:off x="3331581" y="9222193"/>
            <a:ext cx="282948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CHAU NGUYEN THAI SON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1751079</a:t>
            </a:r>
          </a:p>
        </p:txBody>
      </p:sp>
      <p:pic>
        <p:nvPicPr>
          <p:cNvPr id="69" name="Picture Placeholder 10">
            <a:extLst>
              <a:ext uri="{FF2B5EF4-FFF2-40B4-BE49-F238E27FC236}">
                <a16:creationId xmlns:a16="http://schemas.microsoft.com/office/drawing/2014/main" id="{808B7139-3B21-43C4-93E5-5EA4111F3CE1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>
          <a:xfrm>
            <a:off x="1040795" y="8347016"/>
            <a:ext cx="2007204" cy="2007202"/>
          </a:xfrm>
          <a:solidFill>
            <a:schemeClr val="accent5"/>
          </a:solidFill>
        </p:spPr>
      </p:pic>
      <p:sp>
        <p:nvSpPr>
          <p:cNvPr id="72" name="Title 6">
            <a:extLst>
              <a:ext uri="{FF2B5EF4-FFF2-40B4-BE49-F238E27FC236}">
                <a16:creationId xmlns:a16="http://schemas.microsoft.com/office/drawing/2014/main" id="{BD00528A-9D30-465B-835C-A2E1A9FF66FF}"/>
              </a:ext>
            </a:extLst>
          </p:cNvPr>
          <p:cNvSpPr txBox="1">
            <a:spLocks/>
          </p:cNvSpPr>
          <p:nvPr/>
        </p:nvSpPr>
        <p:spPr>
          <a:xfrm rot="16200000">
            <a:off x="-1431739" y="11565188"/>
            <a:ext cx="3863634" cy="701822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MEMBERS</a:t>
            </a:r>
          </a:p>
        </p:txBody>
      </p:sp>
      <p:pic>
        <p:nvPicPr>
          <p:cNvPr id="75" name="Picture Placeholder 4">
            <a:extLst>
              <a:ext uri="{FF2B5EF4-FFF2-40B4-BE49-F238E27FC236}">
                <a16:creationId xmlns:a16="http://schemas.microsoft.com/office/drawing/2014/main" id="{A9C0AE15-0760-4DB5-AC88-D583448DD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>
          <a:xfrm>
            <a:off x="6444646" y="-2875704"/>
            <a:ext cx="2007204" cy="2007202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accent3"/>
          </a:solidFill>
        </p:spPr>
      </p:pic>
      <p:pic>
        <p:nvPicPr>
          <p:cNvPr id="76" name="Picture Placeholder 7">
            <a:extLst>
              <a:ext uri="{FF2B5EF4-FFF2-40B4-BE49-F238E27FC236}">
                <a16:creationId xmlns:a16="http://schemas.microsoft.com/office/drawing/2014/main" id="{9819D126-47B7-4F61-B018-F9F6C6989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>
          <a:xfrm>
            <a:off x="9146571" y="-4459180"/>
            <a:ext cx="2007204" cy="2007202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accent6"/>
          </a:solidFill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9D705F2-EA3F-412F-907C-36AD5E834393}"/>
              </a:ext>
            </a:extLst>
          </p:cNvPr>
          <p:cNvSpPr/>
          <p:nvPr/>
        </p:nvSpPr>
        <p:spPr>
          <a:xfrm>
            <a:off x="6161066" y="-608758"/>
            <a:ext cx="269507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LE </a:t>
            </a:r>
            <a:r>
              <a:rPr lang="en-US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NGOC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THINH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1751094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3FA47D3-9B65-41A5-AB20-6FA76FF2AC30}"/>
              </a:ext>
            </a:extLst>
          </p:cNvPr>
          <p:cNvSpPr/>
          <p:nvPr/>
        </p:nvSpPr>
        <p:spPr>
          <a:xfrm>
            <a:off x="8795785" y="-2192234"/>
            <a:ext cx="269507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NGUYEN MINH HUY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1851029</a:t>
            </a:r>
            <a:endParaRPr kumimoji="0" lang="en-US" sz="1467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79" name="Title 6">
            <a:extLst>
              <a:ext uri="{FF2B5EF4-FFF2-40B4-BE49-F238E27FC236}">
                <a16:creationId xmlns:a16="http://schemas.microsoft.com/office/drawing/2014/main" id="{3B6B1E92-EE79-437F-BC16-C2DE5A7E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9741070" y="-6044490"/>
            <a:ext cx="3863634" cy="701822"/>
          </a:xfrm>
        </p:spPr>
        <p:txBody>
          <a:bodyPr/>
          <a:lstStyle/>
          <a:p>
            <a:r>
              <a:rPr lang="en-US" sz="66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MEMBERS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2088F17-DD5C-4FE6-81AE-91C5EEF484A1}"/>
              </a:ext>
            </a:extLst>
          </p:cNvPr>
          <p:cNvGrpSpPr/>
          <p:nvPr/>
        </p:nvGrpSpPr>
        <p:grpSpPr>
          <a:xfrm>
            <a:off x="-4519934" y="3234432"/>
            <a:ext cx="4327101" cy="4327101"/>
            <a:chOff x="3145195" y="1879419"/>
            <a:chExt cx="3834734" cy="3834734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8A4DFA0-5613-488B-BF09-BA0270EB9E28}"/>
                </a:ext>
              </a:extLst>
            </p:cNvPr>
            <p:cNvSpPr/>
            <p:nvPr/>
          </p:nvSpPr>
          <p:spPr>
            <a:xfrm>
              <a:off x="3145195" y="1879419"/>
              <a:ext cx="3834734" cy="38347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DF037C2-3E9F-4F03-AED9-4E347F75FE35}"/>
                </a:ext>
              </a:extLst>
            </p:cNvPr>
            <p:cNvSpPr txBox="1"/>
            <p:nvPr/>
          </p:nvSpPr>
          <p:spPr>
            <a:xfrm>
              <a:off x="3303457" y="3099549"/>
              <a:ext cx="351821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>
                      <a:lumMod val="7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But for today, our group will only focus on one specific sorting algorithm</a:t>
              </a:r>
            </a:p>
            <a:p>
              <a:pPr algn="ctr"/>
              <a:r>
                <a:rPr lang="en-US" sz="2000" b="1" dirty="0">
                  <a:solidFill>
                    <a:schemeClr val="accent5">
                      <a:lumMod val="7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and it is…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4104D93-5685-4C9B-A4CF-86D61F570DDE}"/>
                </a:ext>
              </a:extLst>
            </p:cNvPr>
            <p:cNvSpPr/>
            <p:nvPr/>
          </p:nvSpPr>
          <p:spPr>
            <a:xfrm>
              <a:off x="4757029" y="2103129"/>
              <a:ext cx="61106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3</a:t>
              </a:r>
              <a:endPara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2503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9Slide.vn 2">
            <a:extLst>
              <a:ext uri="{FF2B5EF4-FFF2-40B4-BE49-F238E27FC236}">
                <a16:creationId xmlns:a16="http://schemas.microsoft.com/office/drawing/2014/main" id="{26143CAF-A822-4CD0-8C87-E02661D8FC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en-US" sz="32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Times New Roman"/>
              <a:sym typeface="Times New Roman"/>
            </a:endParaRPr>
          </a:p>
        </p:txBody>
      </p:sp>
      <p:sp>
        <p:nvSpPr>
          <p:cNvPr id="19" name="9Slide.vn 9">
            <a:extLst>
              <a:ext uri="{FF2B5EF4-FFF2-40B4-BE49-F238E27FC236}">
                <a16:creationId xmlns:a16="http://schemas.microsoft.com/office/drawing/2014/main" id="{8798443C-63C4-4778-8554-7112E86B39D3}"/>
              </a:ext>
            </a:extLst>
          </p:cNvPr>
          <p:cNvSpPr txBox="1">
            <a:spLocks/>
          </p:cNvSpPr>
          <p:nvPr/>
        </p:nvSpPr>
        <p:spPr>
          <a:xfrm>
            <a:off x="-1979340" y="177388"/>
            <a:ext cx="9451636" cy="85957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Helvetica" panose="020B0604020202020204" pitchFamily="34" charset="0"/>
                <a:sym typeface="Roboto Bold"/>
              </a:rPr>
              <a:t>COMPUTER SYSTEM ENGINEER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Helvetica" panose="020B0604020202020204" pitchFamily="34" charset="0"/>
              <a:sym typeface="Roboto Bold"/>
            </a:endParaRPr>
          </a:p>
        </p:txBody>
      </p:sp>
      <p:sp>
        <p:nvSpPr>
          <p:cNvPr id="22" name="9Slide.vn 8">
            <a:extLst>
              <a:ext uri="{FF2B5EF4-FFF2-40B4-BE49-F238E27FC236}">
                <a16:creationId xmlns:a16="http://schemas.microsoft.com/office/drawing/2014/main" id="{0FDCD2AB-0B76-4FE3-804B-C16E1F2CD600}"/>
              </a:ext>
            </a:extLst>
          </p:cNvPr>
          <p:cNvSpPr/>
          <p:nvPr/>
        </p:nvSpPr>
        <p:spPr>
          <a:xfrm>
            <a:off x="472630" y="607173"/>
            <a:ext cx="4491256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C1E1E1-3E49-449F-99E3-C7ECCCC48D9F}"/>
              </a:ext>
            </a:extLst>
          </p:cNvPr>
          <p:cNvGrpSpPr/>
          <p:nvPr/>
        </p:nvGrpSpPr>
        <p:grpSpPr>
          <a:xfrm>
            <a:off x="-249261" y="854625"/>
            <a:ext cx="4052367" cy="967051"/>
            <a:chOff x="-4312303" y="854625"/>
            <a:chExt cx="4052367" cy="967051"/>
          </a:xfrm>
        </p:grpSpPr>
        <p:sp>
          <p:nvSpPr>
            <p:cNvPr id="36" name="9Slide.vn 3">
              <a:extLst>
                <a:ext uri="{FF2B5EF4-FFF2-40B4-BE49-F238E27FC236}">
                  <a16:creationId xmlns:a16="http://schemas.microsoft.com/office/drawing/2014/main" id="{B87F37F8-108F-446F-8DD7-8FDB22B8E191}"/>
                </a:ext>
              </a:extLst>
            </p:cNvPr>
            <p:cNvSpPr/>
            <p:nvPr/>
          </p:nvSpPr>
          <p:spPr>
            <a:xfrm>
              <a:off x="-4312303" y="854625"/>
              <a:ext cx="4052367" cy="9670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965200" sx="86000" sy="8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9Slide.vn 13">
              <a:extLst>
                <a:ext uri="{FF2B5EF4-FFF2-40B4-BE49-F238E27FC236}">
                  <a16:creationId xmlns:a16="http://schemas.microsoft.com/office/drawing/2014/main" id="{16939710-322F-4101-80B5-CB5F37D6428A}"/>
                </a:ext>
              </a:extLst>
            </p:cNvPr>
            <p:cNvSpPr txBox="1"/>
            <p:nvPr/>
          </p:nvSpPr>
          <p:spPr>
            <a:xfrm>
              <a:off x="-3315223" y="963415"/>
              <a:ext cx="2894206" cy="544765"/>
            </a:xfrm>
            <a:prstGeom prst="rect">
              <a:avLst/>
            </a:prstGeom>
            <a:noFill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ctr">
                <a:lnSpc>
                  <a:spcPct val="130000"/>
                </a:lnSpc>
                <a:spcAft>
                  <a:spcPts val="400"/>
                </a:spcAft>
                <a:buClr>
                  <a:srgbClr val="FD1D16"/>
                </a:buClr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FD1D16"/>
                </a:buClr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Arial" panose="020B0604020202020204" pitchFamily="34" charset="0"/>
                </a:rPr>
                <a:t>INTRODUCTION</a:t>
              </a:r>
              <a:endPara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1B1596-8F36-4B38-972B-FCAE4A67C55C}"/>
              </a:ext>
            </a:extLst>
          </p:cNvPr>
          <p:cNvGrpSpPr/>
          <p:nvPr/>
        </p:nvGrpSpPr>
        <p:grpSpPr>
          <a:xfrm>
            <a:off x="12505313" y="2941608"/>
            <a:ext cx="3450227" cy="3450227"/>
            <a:chOff x="1190698" y="2175948"/>
            <a:chExt cx="4402473" cy="440247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BEE0BA7-5877-4A29-B345-2FE07B4526E1}"/>
                </a:ext>
              </a:extLst>
            </p:cNvPr>
            <p:cNvSpPr/>
            <p:nvPr/>
          </p:nvSpPr>
          <p:spPr>
            <a:xfrm>
              <a:off x="1190698" y="2175948"/>
              <a:ext cx="4402473" cy="4402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96BCD4-FE74-4DA6-B05A-0D2B7147FD95}"/>
                </a:ext>
              </a:extLst>
            </p:cNvPr>
            <p:cNvSpPr txBox="1"/>
            <p:nvPr/>
          </p:nvSpPr>
          <p:spPr>
            <a:xfrm>
              <a:off x="1612163" y="3267151"/>
              <a:ext cx="3559540" cy="31417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3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Technically, sorting is just simply arranging data into more readable format  =&gt; In order to be retrieved quickly for later uses (database, phone numbers, pages in books, ….)</a:t>
              </a:r>
            </a:p>
            <a:p>
              <a:pPr algn="ctr"/>
              <a:endParaRPr lang="en-US" sz="1400" b="1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  <a:p>
              <a:endParaRPr lang="en-US" sz="1400" b="1" dirty="0">
                <a:solidFill>
                  <a:schemeClr val="accent3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159172-3873-4447-AFDB-CE4A8C8250B3}"/>
                </a:ext>
              </a:extLst>
            </p:cNvPr>
            <p:cNvSpPr/>
            <p:nvPr/>
          </p:nvSpPr>
          <p:spPr>
            <a:xfrm>
              <a:off x="3220873" y="2183795"/>
              <a:ext cx="409297" cy="1178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1</a:t>
              </a:r>
              <a:endPara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9AB96-AF3B-413D-A008-AE2F3A121166}"/>
              </a:ext>
            </a:extLst>
          </p:cNvPr>
          <p:cNvGrpSpPr/>
          <p:nvPr/>
        </p:nvGrpSpPr>
        <p:grpSpPr>
          <a:xfrm>
            <a:off x="15596223" y="3985100"/>
            <a:ext cx="2488011" cy="2406735"/>
            <a:chOff x="4963886" y="3964811"/>
            <a:chExt cx="2825767" cy="282576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20610EA-B235-47E6-B5D5-F79E49EFDBBF}"/>
                </a:ext>
              </a:extLst>
            </p:cNvPr>
            <p:cNvSpPr/>
            <p:nvPr/>
          </p:nvSpPr>
          <p:spPr>
            <a:xfrm>
              <a:off x="4963886" y="3964811"/>
              <a:ext cx="2825767" cy="28257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5B66CC-27A9-4CF3-AFBE-F72CB8E9F281}"/>
                </a:ext>
              </a:extLst>
            </p:cNvPr>
            <p:cNvSpPr txBox="1"/>
            <p:nvPr/>
          </p:nvSpPr>
          <p:spPr>
            <a:xfrm>
              <a:off x="5187388" y="4547096"/>
              <a:ext cx="2462422" cy="20313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accent3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Importance of sorting lies within how optimal it is in finding the required data</a:t>
              </a:r>
            </a:p>
            <a:p>
              <a:pPr algn="ctr"/>
              <a:endParaRPr lang="en-US" b="1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5ACA9D-4D1A-436D-91E1-90E5D65B669D}"/>
              </a:ext>
            </a:extLst>
          </p:cNvPr>
          <p:cNvGrpSpPr/>
          <p:nvPr/>
        </p:nvGrpSpPr>
        <p:grpSpPr>
          <a:xfrm>
            <a:off x="16589539" y="960094"/>
            <a:ext cx="3526837" cy="3526837"/>
            <a:chOff x="7520376" y="142097"/>
            <a:chExt cx="4402473" cy="440247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DA50C74-70EF-4995-A82C-9ABE17A32E9C}"/>
                </a:ext>
              </a:extLst>
            </p:cNvPr>
            <p:cNvSpPr/>
            <p:nvPr/>
          </p:nvSpPr>
          <p:spPr>
            <a:xfrm>
              <a:off x="7520376" y="142097"/>
              <a:ext cx="4402473" cy="4402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E7637A7-F711-4679-8C12-BB1889102938}"/>
                </a:ext>
              </a:extLst>
            </p:cNvPr>
            <p:cNvSpPr txBox="1"/>
            <p:nvPr/>
          </p:nvSpPr>
          <p:spPr>
            <a:xfrm>
              <a:off x="7667536" y="1671216"/>
              <a:ext cx="4205585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There are many sorting algorithms out there, distinguished from each other by their efficiencies.</a:t>
              </a:r>
            </a:p>
            <a:p>
              <a:pPr algn="ctr"/>
              <a:endParaRPr lang="en-US" b="1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  <a:p>
              <a:endParaRPr lang="en-US" b="1" dirty="0">
                <a:solidFill>
                  <a:schemeClr val="accent3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1BF801F-6C27-44BB-8C8F-D8140239CDE1}"/>
                </a:ext>
              </a:extLst>
            </p:cNvPr>
            <p:cNvSpPr/>
            <p:nvPr/>
          </p:nvSpPr>
          <p:spPr>
            <a:xfrm>
              <a:off x="9416079" y="575293"/>
              <a:ext cx="61106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2</a:t>
              </a:r>
              <a:endPara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7A6D836-3830-45CB-AECA-0D62C6B872FA}"/>
              </a:ext>
            </a:extLst>
          </p:cNvPr>
          <p:cNvGrpSpPr/>
          <p:nvPr/>
        </p:nvGrpSpPr>
        <p:grpSpPr>
          <a:xfrm>
            <a:off x="15053093" y="604740"/>
            <a:ext cx="1595058" cy="1442072"/>
            <a:chOff x="5445879" y="1036958"/>
            <a:chExt cx="1570388" cy="141976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77ED42B-EB50-4072-98A9-5E8841988283}"/>
                </a:ext>
              </a:extLst>
            </p:cNvPr>
            <p:cNvSpPr/>
            <p:nvPr/>
          </p:nvSpPr>
          <p:spPr>
            <a:xfrm>
              <a:off x="5521189" y="1036958"/>
              <a:ext cx="1419768" cy="141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3F914A6-42F8-41D6-8C3C-77097E0E0850}"/>
                </a:ext>
              </a:extLst>
            </p:cNvPr>
            <p:cNvSpPr txBox="1"/>
            <p:nvPr/>
          </p:nvSpPr>
          <p:spPr>
            <a:xfrm>
              <a:off x="5445879" y="1422998"/>
              <a:ext cx="157038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Insertion sort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188D731-5E2C-438F-8ABB-CC797BB9CA4E}"/>
              </a:ext>
            </a:extLst>
          </p:cNvPr>
          <p:cNvGrpSpPr/>
          <p:nvPr/>
        </p:nvGrpSpPr>
        <p:grpSpPr>
          <a:xfrm>
            <a:off x="22169760" y="4365613"/>
            <a:ext cx="1570388" cy="1419768"/>
            <a:chOff x="5445879" y="1036958"/>
            <a:chExt cx="1570388" cy="141976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CB4BDB0-2BDE-4732-824E-C280DCCB4097}"/>
                </a:ext>
              </a:extLst>
            </p:cNvPr>
            <p:cNvSpPr/>
            <p:nvPr/>
          </p:nvSpPr>
          <p:spPr>
            <a:xfrm>
              <a:off x="5521189" y="1036958"/>
              <a:ext cx="1419768" cy="141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A530F23-13EA-438F-B35C-C3BBA644CECF}"/>
                </a:ext>
              </a:extLst>
            </p:cNvPr>
            <p:cNvSpPr txBox="1"/>
            <p:nvPr/>
          </p:nvSpPr>
          <p:spPr>
            <a:xfrm>
              <a:off x="5445879" y="1422998"/>
              <a:ext cx="157038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Bubble sort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D163551-3965-4A40-9173-68F5003857C2}"/>
              </a:ext>
            </a:extLst>
          </p:cNvPr>
          <p:cNvGrpSpPr/>
          <p:nvPr/>
        </p:nvGrpSpPr>
        <p:grpSpPr>
          <a:xfrm>
            <a:off x="20651507" y="5276663"/>
            <a:ext cx="1570388" cy="1419768"/>
            <a:chOff x="5445879" y="1036958"/>
            <a:chExt cx="1570388" cy="141976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037E591-8653-4D38-BEC1-83E8A80CA62E}"/>
                </a:ext>
              </a:extLst>
            </p:cNvPr>
            <p:cNvSpPr/>
            <p:nvPr/>
          </p:nvSpPr>
          <p:spPr>
            <a:xfrm>
              <a:off x="5521189" y="1036958"/>
              <a:ext cx="1419768" cy="141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167381-807C-4549-9C95-0B1D206F2CF5}"/>
                </a:ext>
              </a:extLst>
            </p:cNvPr>
            <p:cNvSpPr txBox="1"/>
            <p:nvPr/>
          </p:nvSpPr>
          <p:spPr>
            <a:xfrm>
              <a:off x="5445879" y="1422998"/>
              <a:ext cx="157038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Selection sort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1AF8927-ABC3-41C4-BC8A-CE6D2A42383F}"/>
              </a:ext>
            </a:extLst>
          </p:cNvPr>
          <p:cNvGrpSpPr/>
          <p:nvPr/>
        </p:nvGrpSpPr>
        <p:grpSpPr>
          <a:xfrm>
            <a:off x="17367152" y="2564794"/>
            <a:ext cx="1284805" cy="1161576"/>
            <a:chOff x="5445879" y="1036958"/>
            <a:chExt cx="1570388" cy="14197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216ABBA-CECA-44F2-8972-DD194AA5DE97}"/>
                </a:ext>
              </a:extLst>
            </p:cNvPr>
            <p:cNvSpPr/>
            <p:nvPr/>
          </p:nvSpPr>
          <p:spPr>
            <a:xfrm>
              <a:off x="5521189" y="1036958"/>
              <a:ext cx="1419768" cy="141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27F836-1AEB-493C-8744-383FF0CE7022}"/>
                </a:ext>
              </a:extLst>
            </p:cNvPr>
            <p:cNvSpPr txBox="1"/>
            <p:nvPr/>
          </p:nvSpPr>
          <p:spPr>
            <a:xfrm>
              <a:off x="5445879" y="1422998"/>
              <a:ext cx="157038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Merge sort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EC93C0-16CF-4598-A0F6-E72D74C112CB}"/>
              </a:ext>
            </a:extLst>
          </p:cNvPr>
          <p:cNvGrpSpPr/>
          <p:nvPr/>
        </p:nvGrpSpPr>
        <p:grpSpPr>
          <a:xfrm>
            <a:off x="16539364" y="3732537"/>
            <a:ext cx="1419768" cy="1283594"/>
            <a:chOff x="5445879" y="1036958"/>
            <a:chExt cx="1570388" cy="141976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2231A57-139E-4A7A-B034-AF7729184340}"/>
                </a:ext>
              </a:extLst>
            </p:cNvPr>
            <p:cNvSpPr/>
            <p:nvPr/>
          </p:nvSpPr>
          <p:spPr>
            <a:xfrm>
              <a:off x="5521189" y="1036958"/>
              <a:ext cx="1419768" cy="141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2F2042-3AD1-4FB6-A1D6-627CA322C458}"/>
                </a:ext>
              </a:extLst>
            </p:cNvPr>
            <p:cNvSpPr txBox="1"/>
            <p:nvPr/>
          </p:nvSpPr>
          <p:spPr>
            <a:xfrm>
              <a:off x="5445879" y="1422998"/>
              <a:ext cx="157038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Shell sort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2D6991B-0EF0-4792-A576-42661BDD72D7}"/>
              </a:ext>
            </a:extLst>
          </p:cNvPr>
          <p:cNvGrpSpPr/>
          <p:nvPr/>
        </p:nvGrpSpPr>
        <p:grpSpPr>
          <a:xfrm>
            <a:off x="18428821" y="5299014"/>
            <a:ext cx="1570388" cy="1419768"/>
            <a:chOff x="5445879" y="1036958"/>
            <a:chExt cx="1570388" cy="1419768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BAFEE98-800E-42E5-BCBB-0BAFC0D0CDB8}"/>
                </a:ext>
              </a:extLst>
            </p:cNvPr>
            <p:cNvSpPr/>
            <p:nvPr/>
          </p:nvSpPr>
          <p:spPr>
            <a:xfrm>
              <a:off x="5521189" y="1036958"/>
              <a:ext cx="1419768" cy="141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8E1174F-6F64-4340-ABAD-208F7B16593B}"/>
                </a:ext>
              </a:extLst>
            </p:cNvPr>
            <p:cNvSpPr txBox="1"/>
            <p:nvPr/>
          </p:nvSpPr>
          <p:spPr>
            <a:xfrm>
              <a:off x="5445879" y="1422998"/>
              <a:ext cx="157038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Quick sort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AFF36AF4-B7BB-4A04-8A18-72EF4AEFD185}"/>
              </a:ext>
            </a:extLst>
          </p:cNvPr>
          <p:cNvSpPr txBox="1"/>
          <p:nvPr/>
        </p:nvSpPr>
        <p:spPr>
          <a:xfrm>
            <a:off x="17324558" y="2844225"/>
            <a:ext cx="1940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49636C-2F11-4678-B87D-79F7BE8AE7D9}"/>
              </a:ext>
            </a:extLst>
          </p:cNvPr>
          <p:cNvGrpSpPr/>
          <p:nvPr/>
        </p:nvGrpSpPr>
        <p:grpSpPr>
          <a:xfrm>
            <a:off x="1860560" y="2122093"/>
            <a:ext cx="4327101" cy="4327101"/>
            <a:chOff x="3145195" y="1879419"/>
            <a:chExt cx="3834734" cy="383473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445BA3E-BD86-4224-BC17-E982BEABCDC3}"/>
                </a:ext>
              </a:extLst>
            </p:cNvPr>
            <p:cNvSpPr/>
            <p:nvPr/>
          </p:nvSpPr>
          <p:spPr>
            <a:xfrm>
              <a:off x="3145195" y="1879419"/>
              <a:ext cx="3834734" cy="38347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0E0AE3-B727-4BC2-B4E3-509CA5FAB3D5}"/>
                </a:ext>
              </a:extLst>
            </p:cNvPr>
            <p:cNvSpPr txBox="1"/>
            <p:nvPr/>
          </p:nvSpPr>
          <p:spPr>
            <a:xfrm>
              <a:off x="3303457" y="3099549"/>
              <a:ext cx="351821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>
                      <a:lumMod val="7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But for today, our group will only focus on one specific sorting algorithm</a:t>
              </a:r>
            </a:p>
            <a:p>
              <a:pPr algn="ctr"/>
              <a:r>
                <a:rPr lang="en-US" sz="2000" b="1" dirty="0">
                  <a:solidFill>
                    <a:schemeClr val="accent5">
                      <a:lumMod val="7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and it is…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B0F650-592B-41C2-8F5C-34AD1D802A18}"/>
                </a:ext>
              </a:extLst>
            </p:cNvPr>
            <p:cNvSpPr/>
            <p:nvPr/>
          </p:nvSpPr>
          <p:spPr>
            <a:xfrm>
              <a:off x="4757029" y="2103129"/>
              <a:ext cx="61106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Fira Code" panose="020B0809050000020004" pitchFamily="49" charset="0"/>
                  <a:ea typeface="Fira Code" panose="020B0809050000020004" pitchFamily="49" charset="0"/>
                  <a:cs typeface="Times New Roman"/>
                  <a:sym typeface="Times New Roman"/>
                </a:rPr>
                <a:t>3</a:t>
              </a:r>
              <a:endPara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AD2787E-D023-4134-BD11-AC839324C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67" y="4111690"/>
            <a:ext cx="3151603" cy="274631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F0ED386-C53C-4D05-8FBC-7A0038E48E99}"/>
              </a:ext>
            </a:extLst>
          </p:cNvPr>
          <p:cNvGrpSpPr/>
          <p:nvPr/>
        </p:nvGrpSpPr>
        <p:grpSpPr>
          <a:xfrm>
            <a:off x="6856027" y="1821677"/>
            <a:ext cx="3423955" cy="2163424"/>
            <a:chOff x="6856027" y="1821677"/>
            <a:chExt cx="3423955" cy="2163424"/>
          </a:xfrm>
        </p:grpSpPr>
        <p:sp>
          <p:nvSpPr>
            <p:cNvPr id="17" name="Thought Bubble: Cloud 16">
              <a:extLst>
                <a:ext uri="{FF2B5EF4-FFF2-40B4-BE49-F238E27FC236}">
                  <a16:creationId xmlns:a16="http://schemas.microsoft.com/office/drawing/2014/main" id="{7ACB9B1B-E4CD-4F99-9CB1-FA0E0D0E3D88}"/>
                </a:ext>
              </a:extLst>
            </p:cNvPr>
            <p:cNvSpPr/>
            <p:nvPr/>
          </p:nvSpPr>
          <p:spPr>
            <a:xfrm>
              <a:off x="6856027" y="1821677"/>
              <a:ext cx="3423955" cy="2163424"/>
            </a:xfrm>
            <a:prstGeom prst="cloudCallout">
              <a:avLst>
                <a:gd name="adj1" fmla="val -56680"/>
                <a:gd name="adj2" fmla="val 543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1D50E28-9647-4944-BAE6-CAC1E2B7F920}"/>
                </a:ext>
              </a:extLst>
            </p:cNvPr>
            <p:cNvSpPr txBox="1"/>
            <p:nvPr/>
          </p:nvSpPr>
          <p:spPr>
            <a:xfrm>
              <a:off x="7054060" y="2572302"/>
              <a:ext cx="3027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5">
                      <a:lumMod val="7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MERGE SORT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78FCD0A-562D-4905-B031-83FA79BC08C4}"/>
              </a:ext>
            </a:extLst>
          </p:cNvPr>
          <p:cNvGrpSpPr/>
          <p:nvPr/>
        </p:nvGrpSpPr>
        <p:grpSpPr>
          <a:xfrm>
            <a:off x="-4968965" y="854624"/>
            <a:ext cx="4052367" cy="967051"/>
            <a:chOff x="-4312303" y="854625"/>
            <a:chExt cx="4052367" cy="967051"/>
          </a:xfrm>
        </p:grpSpPr>
        <p:sp>
          <p:nvSpPr>
            <p:cNvPr id="72" name="9Slide.vn 3">
              <a:extLst>
                <a:ext uri="{FF2B5EF4-FFF2-40B4-BE49-F238E27FC236}">
                  <a16:creationId xmlns:a16="http://schemas.microsoft.com/office/drawing/2014/main" id="{E93DC8FC-4967-4C8C-8A19-25069E6C0F8D}"/>
                </a:ext>
              </a:extLst>
            </p:cNvPr>
            <p:cNvSpPr/>
            <p:nvPr/>
          </p:nvSpPr>
          <p:spPr>
            <a:xfrm>
              <a:off x="-4312303" y="854625"/>
              <a:ext cx="4052367" cy="9670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965200" sx="86000" sy="8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9Slide.vn 13">
              <a:extLst>
                <a:ext uri="{FF2B5EF4-FFF2-40B4-BE49-F238E27FC236}">
                  <a16:creationId xmlns:a16="http://schemas.microsoft.com/office/drawing/2014/main" id="{6A5AA3C8-A488-413C-BE93-23B08E06F474}"/>
                </a:ext>
              </a:extLst>
            </p:cNvPr>
            <p:cNvSpPr txBox="1"/>
            <p:nvPr/>
          </p:nvSpPr>
          <p:spPr>
            <a:xfrm>
              <a:off x="-3315223" y="963415"/>
              <a:ext cx="2894206" cy="620170"/>
            </a:xfrm>
            <a:prstGeom prst="rect">
              <a:avLst/>
            </a:prstGeom>
            <a:noFill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ctr">
                <a:lnSpc>
                  <a:spcPct val="130000"/>
                </a:lnSpc>
                <a:spcAft>
                  <a:spcPts val="400"/>
                </a:spcAft>
                <a:buClr>
                  <a:srgbClr val="FD1D16"/>
                </a:buClr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FD1D16"/>
                </a:buClr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rial" panose="020B0604020202020204" pitchFamily="34" charset="0"/>
                </a:rPr>
                <a:t>ALGORITHM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9Slide.vn 4">
            <a:extLst>
              <a:ext uri="{FF2B5EF4-FFF2-40B4-BE49-F238E27FC236}">
                <a16:creationId xmlns:a16="http://schemas.microsoft.com/office/drawing/2014/main" id="{276784DB-8704-45A5-A73C-E1164585A3A6}"/>
              </a:ext>
            </a:extLst>
          </p:cNvPr>
          <p:cNvSpPr/>
          <p:nvPr/>
        </p:nvSpPr>
        <p:spPr>
          <a:xfrm>
            <a:off x="-569720" y="770539"/>
            <a:ext cx="1139439" cy="1135223"/>
          </a:xfrm>
          <a:prstGeom prst="ellipse">
            <a:avLst/>
          </a:prstGeom>
          <a:solidFill>
            <a:schemeClr val="accent1"/>
          </a:solidFill>
          <a:ln w="203200">
            <a:solidFill>
              <a:srgbClr val="2294F2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463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9F71363-0D4A-49B1-8646-11B9A0721B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0" r="10410"/>
          <a:stretch>
            <a:fillRect/>
          </a:stretch>
        </p:blipFill>
        <p:spPr/>
      </p:pic>
      <p:sp>
        <p:nvSpPr>
          <p:cNvPr id="11" name="9Slide.vn 2">
            <a:extLst>
              <a:ext uri="{FF2B5EF4-FFF2-40B4-BE49-F238E27FC236}">
                <a16:creationId xmlns:a16="http://schemas.microsoft.com/office/drawing/2014/main" id="{A59A2A5C-276F-4C92-A607-7BCC2A2938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en-US" sz="32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Times New Roman"/>
              <a:sym typeface="Times New Roman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BE3D23-C10B-45C1-8BE2-390E8C6FB415}"/>
              </a:ext>
            </a:extLst>
          </p:cNvPr>
          <p:cNvGrpSpPr/>
          <p:nvPr/>
        </p:nvGrpSpPr>
        <p:grpSpPr>
          <a:xfrm>
            <a:off x="-46845" y="854624"/>
            <a:ext cx="4052367" cy="967051"/>
            <a:chOff x="-4312303" y="854625"/>
            <a:chExt cx="4052367" cy="967051"/>
          </a:xfrm>
        </p:grpSpPr>
        <p:sp>
          <p:nvSpPr>
            <p:cNvPr id="6" name="9Slide.vn 3">
              <a:extLst>
                <a:ext uri="{FF2B5EF4-FFF2-40B4-BE49-F238E27FC236}">
                  <a16:creationId xmlns:a16="http://schemas.microsoft.com/office/drawing/2014/main" id="{548F2158-7554-467F-AE3E-3A72C3113D53}"/>
                </a:ext>
              </a:extLst>
            </p:cNvPr>
            <p:cNvSpPr/>
            <p:nvPr/>
          </p:nvSpPr>
          <p:spPr>
            <a:xfrm>
              <a:off x="-4312303" y="854625"/>
              <a:ext cx="4052367" cy="9670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965200" sx="86000" sy="8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9Slide.vn 13">
              <a:extLst>
                <a:ext uri="{FF2B5EF4-FFF2-40B4-BE49-F238E27FC236}">
                  <a16:creationId xmlns:a16="http://schemas.microsoft.com/office/drawing/2014/main" id="{9A9FE3B4-4602-4F59-8267-B0185E8CAABB}"/>
                </a:ext>
              </a:extLst>
            </p:cNvPr>
            <p:cNvSpPr txBox="1"/>
            <p:nvPr/>
          </p:nvSpPr>
          <p:spPr>
            <a:xfrm>
              <a:off x="-3315223" y="963415"/>
              <a:ext cx="2894206" cy="620170"/>
            </a:xfrm>
            <a:prstGeom prst="rect">
              <a:avLst/>
            </a:prstGeom>
            <a:noFill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ctr">
                <a:lnSpc>
                  <a:spcPct val="130000"/>
                </a:lnSpc>
                <a:spcAft>
                  <a:spcPts val="400"/>
                </a:spcAft>
                <a:buClr>
                  <a:srgbClr val="FD1D16"/>
                </a:buClr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FD1D16"/>
                </a:buClr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rial" panose="020B0604020202020204" pitchFamily="34" charset="0"/>
                </a:rPr>
                <a:t>ALGORITHM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9Slide.vn 4">
            <a:extLst>
              <a:ext uri="{FF2B5EF4-FFF2-40B4-BE49-F238E27FC236}">
                <a16:creationId xmlns:a16="http://schemas.microsoft.com/office/drawing/2014/main" id="{51AD1254-93D2-44FD-8FDD-33F71AFD1AB9}"/>
              </a:ext>
            </a:extLst>
          </p:cNvPr>
          <p:cNvSpPr/>
          <p:nvPr/>
        </p:nvSpPr>
        <p:spPr>
          <a:xfrm>
            <a:off x="-569720" y="770539"/>
            <a:ext cx="1139439" cy="1135223"/>
          </a:xfrm>
          <a:prstGeom prst="ellipse">
            <a:avLst/>
          </a:prstGeom>
          <a:solidFill>
            <a:schemeClr val="accent1"/>
          </a:solidFill>
          <a:ln w="203200">
            <a:solidFill>
              <a:srgbClr val="2294F2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9Slide.vn 9">
            <a:extLst>
              <a:ext uri="{FF2B5EF4-FFF2-40B4-BE49-F238E27FC236}">
                <a16:creationId xmlns:a16="http://schemas.microsoft.com/office/drawing/2014/main" id="{2D5ED8D4-3377-4B58-9AB0-C7CBB6DD9895}"/>
              </a:ext>
            </a:extLst>
          </p:cNvPr>
          <p:cNvSpPr txBox="1">
            <a:spLocks/>
          </p:cNvSpPr>
          <p:nvPr/>
        </p:nvSpPr>
        <p:spPr>
          <a:xfrm>
            <a:off x="-1979340" y="177388"/>
            <a:ext cx="9451636" cy="85957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Helvetica" panose="020B0604020202020204" pitchFamily="34" charset="0"/>
                <a:sym typeface="Roboto Bold"/>
              </a:rPr>
              <a:t>COMPUTER SYSTEM ENGINEER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Helvetica" panose="020B0604020202020204" pitchFamily="34" charset="0"/>
              <a:sym typeface="Roboto Bold"/>
            </a:endParaRPr>
          </a:p>
        </p:txBody>
      </p:sp>
      <p:sp>
        <p:nvSpPr>
          <p:cNvPr id="35" name="9Slide.vn 8">
            <a:extLst>
              <a:ext uri="{FF2B5EF4-FFF2-40B4-BE49-F238E27FC236}">
                <a16:creationId xmlns:a16="http://schemas.microsoft.com/office/drawing/2014/main" id="{AB465EAC-F87B-404B-9011-F27C7DECB397}"/>
              </a:ext>
            </a:extLst>
          </p:cNvPr>
          <p:cNvSpPr/>
          <p:nvPr/>
        </p:nvSpPr>
        <p:spPr>
          <a:xfrm>
            <a:off x="472630" y="607173"/>
            <a:ext cx="4491256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700222D-B60D-4C9F-9062-7613D1E64507}"/>
              </a:ext>
            </a:extLst>
          </p:cNvPr>
          <p:cNvGrpSpPr/>
          <p:nvPr/>
        </p:nvGrpSpPr>
        <p:grpSpPr>
          <a:xfrm>
            <a:off x="-4766549" y="854625"/>
            <a:ext cx="4052367" cy="967051"/>
            <a:chOff x="-4312303" y="854625"/>
            <a:chExt cx="4052367" cy="967051"/>
          </a:xfrm>
        </p:grpSpPr>
        <p:sp>
          <p:nvSpPr>
            <p:cNvPr id="37" name="9Slide.vn 3">
              <a:extLst>
                <a:ext uri="{FF2B5EF4-FFF2-40B4-BE49-F238E27FC236}">
                  <a16:creationId xmlns:a16="http://schemas.microsoft.com/office/drawing/2014/main" id="{31539798-D175-4D5E-9DE4-43196E5682C9}"/>
                </a:ext>
              </a:extLst>
            </p:cNvPr>
            <p:cNvSpPr/>
            <p:nvPr/>
          </p:nvSpPr>
          <p:spPr>
            <a:xfrm>
              <a:off x="-4312303" y="854625"/>
              <a:ext cx="4052367" cy="9670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965200" sx="86000" sy="8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9Slide.vn 13">
              <a:extLst>
                <a:ext uri="{FF2B5EF4-FFF2-40B4-BE49-F238E27FC236}">
                  <a16:creationId xmlns:a16="http://schemas.microsoft.com/office/drawing/2014/main" id="{71E63894-3C29-4453-99C3-31AA5E5D51B1}"/>
                </a:ext>
              </a:extLst>
            </p:cNvPr>
            <p:cNvSpPr txBox="1"/>
            <p:nvPr/>
          </p:nvSpPr>
          <p:spPr>
            <a:xfrm>
              <a:off x="-3315223" y="963415"/>
              <a:ext cx="2894206" cy="544765"/>
            </a:xfrm>
            <a:prstGeom prst="rect">
              <a:avLst/>
            </a:prstGeom>
            <a:noFill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ctr">
                <a:lnSpc>
                  <a:spcPct val="130000"/>
                </a:lnSpc>
                <a:spcAft>
                  <a:spcPts val="400"/>
                </a:spcAft>
                <a:buClr>
                  <a:srgbClr val="FD1D16"/>
                </a:buClr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FD1D16"/>
                </a:buClr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Arial" panose="020B0604020202020204" pitchFamily="34" charset="0"/>
                </a:rPr>
                <a:t>INTRODUCTION</a:t>
              </a:r>
              <a:endPara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8F873A0-90C1-444D-BC98-8A46F3569927}"/>
              </a:ext>
            </a:extLst>
          </p:cNvPr>
          <p:cNvGrpSpPr/>
          <p:nvPr/>
        </p:nvGrpSpPr>
        <p:grpSpPr>
          <a:xfrm>
            <a:off x="2005324" y="2337532"/>
            <a:ext cx="9331370" cy="1697741"/>
            <a:chOff x="2005324" y="2338171"/>
            <a:chExt cx="9331370" cy="1856124"/>
          </a:xfrm>
        </p:grpSpPr>
        <p:sp>
          <p:nvSpPr>
            <p:cNvPr id="40" name="9Slide.vn 1">
              <a:extLst>
                <a:ext uri="{FF2B5EF4-FFF2-40B4-BE49-F238E27FC236}">
                  <a16:creationId xmlns:a16="http://schemas.microsoft.com/office/drawing/2014/main" id="{4A0DCEA3-2115-4852-81F0-419F63DFFE39}"/>
                </a:ext>
              </a:extLst>
            </p:cNvPr>
            <p:cNvSpPr/>
            <p:nvPr/>
          </p:nvSpPr>
          <p:spPr>
            <a:xfrm>
              <a:off x="2005326" y="2480335"/>
              <a:ext cx="9331368" cy="1713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dist="38100" dir="5400000" algn="t" rotWithShape="0">
                <a:schemeClr val="tx1">
                  <a:lumMod val="65000"/>
                  <a:lumOff val="35000"/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9Slide.vn 2">
              <a:extLst>
                <a:ext uri="{FF2B5EF4-FFF2-40B4-BE49-F238E27FC236}">
                  <a16:creationId xmlns:a16="http://schemas.microsoft.com/office/drawing/2014/main" id="{793ED253-D7F8-419A-800A-32D5A5F23772}"/>
                </a:ext>
              </a:extLst>
            </p:cNvPr>
            <p:cNvSpPr/>
            <p:nvPr/>
          </p:nvSpPr>
          <p:spPr>
            <a:xfrm>
              <a:off x="2005324" y="2338171"/>
              <a:ext cx="6180999" cy="34482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42" name="9Slide.vn 4">
            <a:extLst>
              <a:ext uri="{FF2B5EF4-FFF2-40B4-BE49-F238E27FC236}">
                <a16:creationId xmlns:a16="http://schemas.microsoft.com/office/drawing/2014/main" id="{55CF6472-2972-4E0A-88FC-B616785B47FA}"/>
              </a:ext>
            </a:extLst>
          </p:cNvPr>
          <p:cNvSpPr/>
          <p:nvPr/>
        </p:nvSpPr>
        <p:spPr>
          <a:xfrm>
            <a:off x="2144904" y="2295229"/>
            <a:ext cx="24105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Helvetica" panose="020B0604020202020204" pitchFamily="34" charset="0"/>
                <a:sym typeface="Arial"/>
              </a:rPr>
              <a:t>ACTIVATION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Helvetica" panose="020B0604020202020204" pitchFamily="34" charset="0"/>
              <a:sym typeface="Arial"/>
            </a:endParaRPr>
          </a:p>
        </p:txBody>
      </p:sp>
      <p:pic>
        <p:nvPicPr>
          <p:cNvPr id="43" name="9Slide.vn 9">
            <a:extLst>
              <a:ext uri="{FF2B5EF4-FFF2-40B4-BE49-F238E27FC236}">
                <a16:creationId xmlns:a16="http://schemas.microsoft.com/office/drawing/2014/main" id="{43D71C93-5709-4B8D-BA4B-FC1E28AF6D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080" y="1926536"/>
            <a:ext cx="493125" cy="687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36E66BB-0247-4BCA-9E16-7E255337C6BC}"/>
              </a:ext>
            </a:extLst>
          </p:cNvPr>
          <p:cNvGrpSpPr/>
          <p:nvPr/>
        </p:nvGrpSpPr>
        <p:grpSpPr>
          <a:xfrm>
            <a:off x="2005325" y="4520273"/>
            <a:ext cx="9331370" cy="1033645"/>
            <a:chOff x="1979338" y="4536711"/>
            <a:chExt cx="9331370" cy="1033645"/>
          </a:xfrm>
        </p:grpSpPr>
        <p:sp>
          <p:nvSpPr>
            <p:cNvPr id="45" name="9Slide.vn 1">
              <a:extLst>
                <a:ext uri="{FF2B5EF4-FFF2-40B4-BE49-F238E27FC236}">
                  <a16:creationId xmlns:a16="http://schemas.microsoft.com/office/drawing/2014/main" id="{57BB83AB-ABF6-4355-9C0D-652BEFF64ABF}"/>
                </a:ext>
              </a:extLst>
            </p:cNvPr>
            <p:cNvSpPr/>
            <p:nvPr/>
          </p:nvSpPr>
          <p:spPr>
            <a:xfrm>
              <a:off x="1979340" y="4777688"/>
              <a:ext cx="9331368" cy="7926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dist="38100" dir="5400000" algn="t" rotWithShape="0">
                <a:schemeClr val="tx1">
                  <a:lumMod val="65000"/>
                  <a:lumOff val="35000"/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9Slide.vn 2">
              <a:extLst>
                <a:ext uri="{FF2B5EF4-FFF2-40B4-BE49-F238E27FC236}">
                  <a16:creationId xmlns:a16="http://schemas.microsoft.com/office/drawing/2014/main" id="{A13B5F83-9A54-4059-96EA-1ADF2EA4ED11}"/>
                </a:ext>
              </a:extLst>
            </p:cNvPr>
            <p:cNvSpPr/>
            <p:nvPr/>
          </p:nvSpPr>
          <p:spPr>
            <a:xfrm>
              <a:off x="1979338" y="4536711"/>
              <a:ext cx="6180999" cy="31540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47" name="9Slide.vn 4">
            <a:extLst>
              <a:ext uri="{FF2B5EF4-FFF2-40B4-BE49-F238E27FC236}">
                <a16:creationId xmlns:a16="http://schemas.microsoft.com/office/drawing/2014/main" id="{6DEFCC4B-E40E-4CA6-B107-0AC71800CB89}"/>
              </a:ext>
            </a:extLst>
          </p:cNvPr>
          <p:cNvSpPr/>
          <p:nvPr/>
        </p:nvSpPr>
        <p:spPr>
          <a:xfrm>
            <a:off x="2144903" y="4488672"/>
            <a:ext cx="24105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Helvetica" panose="020B0604020202020204" pitchFamily="34" charset="0"/>
                <a:sym typeface="Arial"/>
              </a:rPr>
              <a:t>BIG-O NOTATION</a:t>
            </a:r>
          </a:p>
        </p:txBody>
      </p:sp>
      <p:sp>
        <p:nvSpPr>
          <p:cNvPr id="48" name="9Slide.vn 3">
            <a:extLst>
              <a:ext uri="{FF2B5EF4-FFF2-40B4-BE49-F238E27FC236}">
                <a16:creationId xmlns:a16="http://schemas.microsoft.com/office/drawing/2014/main" id="{D12E8DC5-A95D-4D75-8B78-D5766BAEC04C}"/>
              </a:ext>
            </a:extLst>
          </p:cNvPr>
          <p:cNvSpPr txBox="1"/>
          <p:nvPr/>
        </p:nvSpPr>
        <p:spPr>
          <a:xfrm>
            <a:off x="2005324" y="4991690"/>
            <a:ext cx="9613851" cy="5610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defTabSz="457200">
              <a:lnSpc>
                <a:spcPts val="1700"/>
              </a:lnSpc>
              <a:spcBef>
                <a:spcPts val="0"/>
              </a:spcBef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Helvetica" panose="020B0604020202020204" pitchFamily="34" charset="0"/>
              </a:rPr>
              <a:t>Time complexity: O(n * log(n))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Helvetica" panose="020B0604020202020204" pitchFamily="34" charset="0"/>
                <a:sym typeface="Helvetica"/>
              </a:rPr>
              <a:t> </a:t>
            </a:r>
          </a:p>
        </p:txBody>
      </p:sp>
      <p:pic>
        <p:nvPicPr>
          <p:cNvPr id="49" name="9Slide.vn 9">
            <a:extLst>
              <a:ext uri="{FF2B5EF4-FFF2-40B4-BE49-F238E27FC236}">
                <a16:creationId xmlns:a16="http://schemas.microsoft.com/office/drawing/2014/main" id="{217471D0-C1CF-47F1-9F32-6368B9836D7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180" y="4110940"/>
            <a:ext cx="493125" cy="68705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9Slide.vn 3">
            <a:extLst>
              <a:ext uri="{FF2B5EF4-FFF2-40B4-BE49-F238E27FC236}">
                <a16:creationId xmlns:a16="http://schemas.microsoft.com/office/drawing/2014/main" id="{60E75118-761F-466E-8A07-C50629DEFFCB}"/>
              </a:ext>
            </a:extLst>
          </p:cNvPr>
          <p:cNvSpPr txBox="1"/>
          <p:nvPr/>
        </p:nvSpPr>
        <p:spPr>
          <a:xfrm>
            <a:off x="2032040" y="2711192"/>
            <a:ext cx="9613851" cy="143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defTabSz="457200">
              <a:lnSpc>
                <a:spcPts val="1700"/>
              </a:lnSpc>
              <a:spcBef>
                <a:spcPts val="0"/>
              </a:spcBef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Helvetica" panose="020B0604020202020204" pitchFamily="34" charset="0"/>
              </a:rPr>
              <a:t>M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Helvetica" panose="020B0604020202020204" pitchFamily="34" charset="0"/>
                <a:sym typeface="Helvetica"/>
              </a:rPr>
              <a:t>erge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Helvetica" panose="020B0604020202020204" pitchFamily="34" charset="0"/>
                <a:sym typeface="Helvetica"/>
              </a:rPr>
              <a:t> sort algorithm depends on recursive algorithm. </a:t>
            </a:r>
            <a:r>
              <a:rPr 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A recursive approach to sorting involves partitioning the elements into two groups, sorting each of the </a:t>
            </a:r>
          </a:p>
          <a:p>
            <a:pPr marL="0" marR="0" lvl="0" indent="0" algn="l" defTabSz="4572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smaller problems recursively, and then interleaving the two sorted lists to totally order the elements.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Helvetica" panose="020B0604020202020204" pitchFamily="34" charset="0"/>
                <a:sym typeface="Helvetic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739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7" grpId="0"/>
      <p:bldP spid="48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9Slide.vn 2">
            <a:extLst>
              <a:ext uri="{FF2B5EF4-FFF2-40B4-BE49-F238E27FC236}">
                <a16:creationId xmlns:a16="http://schemas.microsoft.com/office/drawing/2014/main" id="{26143CAF-A822-4CD0-8C87-E02661D8FC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en-US" sz="32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Times New Roman"/>
              <a:sym typeface="Times New Roman"/>
            </a:endParaRPr>
          </a:p>
        </p:txBody>
      </p:sp>
      <p:sp>
        <p:nvSpPr>
          <p:cNvPr id="19" name="9Slide.vn 9">
            <a:extLst>
              <a:ext uri="{FF2B5EF4-FFF2-40B4-BE49-F238E27FC236}">
                <a16:creationId xmlns:a16="http://schemas.microsoft.com/office/drawing/2014/main" id="{8798443C-63C4-4778-8554-7112E86B39D3}"/>
              </a:ext>
            </a:extLst>
          </p:cNvPr>
          <p:cNvSpPr txBox="1">
            <a:spLocks/>
          </p:cNvSpPr>
          <p:nvPr/>
        </p:nvSpPr>
        <p:spPr>
          <a:xfrm>
            <a:off x="-1979340" y="177388"/>
            <a:ext cx="9451636" cy="85957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Helvetica" panose="020B0604020202020204" pitchFamily="34" charset="0"/>
                <a:sym typeface="Roboto Bold"/>
              </a:rPr>
              <a:t>COMPUTER SYSTEM ENGINEER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Helvetica" panose="020B0604020202020204" pitchFamily="34" charset="0"/>
              <a:sym typeface="Roboto Bold"/>
            </a:endParaRPr>
          </a:p>
        </p:txBody>
      </p:sp>
      <p:sp>
        <p:nvSpPr>
          <p:cNvPr id="22" name="9Slide.vn 8">
            <a:extLst>
              <a:ext uri="{FF2B5EF4-FFF2-40B4-BE49-F238E27FC236}">
                <a16:creationId xmlns:a16="http://schemas.microsoft.com/office/drawing/2014/main" id="{0FDCD2AB-0B76-4FE3-804B-C16E1F2CD600}"/>
              </a:ext>
            </a:extLst>
          </p:cNvPr>
          <p:cNvSpPr/>
          <p:nvPr/>
        </p:nvSpPr>
        <p:spPr>
          <a:xfrm>
            <a:off x="472630" y="607173"/>
            <a:ext cx="4491256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618D96F-629C-48BB-A769-D8C5995FD191}"/>
              </a:ext>
            </a:extLst>
          </p:cNvPr>
          <p:cNvGrpSpPr/>
          <p:nvPr/>
        </p:nvGrpSpPr>
        <p:grpSpPr>
          <a:xfrm>
            <a:off x="-46845" y="854624"/>
            <a:ext cx="4052367" cy="967051"/>
            <a:chOff x="-4312303" y="854625"/>
            <a:chExt cx="4052367" cy="967051"/>
          </a:xfrm>
        </p:grpSpPr>
        <p:sp>
          <p:nvSpPr>
            <p:cNvPr id="75" name="9Slide.vn 3">
              <a:extLst>
                <a:ext uri="{FF2B5EF4-FFF2-40B4-BE49-F238E27FC236}">
                  <a16:creationId xmlns:a16="http://schemas.microsoft.com/office/drawing/2014/main" id="{50B8759D-7A95-46D5-BE8A-635BA160EBE5}"/>
                </a:ext>
              </a:extLst>
            </p:cNvPr>
            <p:cNvSpPr/>
            <p:nvPr/>
          </p:nvSpPr>
          <p:spPr>
            <a:xfrm>
              <a:off x="-4312303" y="854625"/>
              <a:ext cx="4052367" cy="9670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965200" sx="86000" sy="8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9Slide.vn 13">
              <a:extLst>
                <a:ext uri="{FF2B5EF4-FFF2-40B4-BE49-F238E27FC236}">
                  <a16:creationId xmlns:a16="http://schemas.microsoft.com/office/drawing/2014/main" id="{A677977B-443C-489E-A827-9A2F1669D9AE}"/>
                </a:ext>
              </a:extLst>
            </p:cNvPr>
            <p:cNvSpPr txBox="1"/>
            <p:nvPr/>
          </p:nvSpPr>
          <p:spPr>
            <a:xfrm>
              <a:off x="-3315223" y="963415"/>
              <a:ext cx="2894206" cy="620170"/>
            </a:xfrm>
            <a:prstGeom prst="rect">
              <a:avLst/>
            </a:prstGeom>
            <a:noFill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ctr">
                <a:lnSpc>
                  <a:spcPct val="130000"/>
                </a:lnSpc>
                <a:spcAft>
                  <a:spcPts val="400"/>
                </a:spcAft>
                <a:buClr>
                  <a:srgbClr val="FD1D16"/>
                </a:buClr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FD1D16"/>
                </a:buClr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rial" panose="020B0604020202020204" pitchFamily="34" charset="0"/>
                </a:rPr>
                <a:t>ALGORITHM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9Slide.vn 4">
            <a:extLst>
              <a:ext uri="{FF2B5EF4-FFF2-40B4-BE49-F238E27FC236}">
                <a16:creationId xmlns:a16="http://schemas.microsoft.com/office/drawing/2014/main" id="{276784DB-8704-45A5-A73C-E1164585A3A6}"/>
              </a:ext>
            </a:extLst>
          </p:cNvPr>
          <p:cNvSpPr/>
          <p:nvPr/>
        </p:nvSpPr>
        <p:spPr>
          <a:xfrm>
            <a:off x="-569720" y="770539"/>
            <a:ext cx="1139439" cy="1135223"/>
          </a:xfrm>
          <a:prstGeom prst="ellipse">
            <a:avLst/>
          </a:prstGeom>
          <a:solidFill>
            <a:schemeClr val="accent1"/>
          </a:solidFill>
          <a:ln w="203200">
            <a:solidFill>
              <a:srgbClr val="2294F2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81C95F-47B6-46E4-9B88-8EA21EF9C533}"/>
              </a:ext>
            </a:extLst>
          </p:cNvPr>
          <p:cNvGrpSpPr/>
          <p:nvPr/>
        </p:nvGrpSpPr>
        <p:grpSpPr>
          <a:xfrm>
            <a:off x="6893943" y="1440611"/>
            <a:ext cx="5141343" cy="5141343"/>
            <a:chOff x="6893943" y="1440611"/>
            <a:chExt cx="5141343" cy="51413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2B070A3-EA30-45DE-93BA-76EAEE47AB84}"/>
                </a:ext>
              </a:extLst>
            </p:cNvPr>
            <p:cNvSpPr/>
            <p:nvPr/>
          </p:nvSpPr>
          <p:spPr>
            <a:xfrm>
              <a:off x="6893943" y="1440611"/>
              <a:ext cx="5141343" cy="5141343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66E2FC-3148-46FC-9AA7-A55D2DD10586}"/>
                </a:ext>
              </a:extLst>
            </p:cNvPr>
            <p:cNvSpPr txBox="1"/>
            <p:nvPr/>
          </p:nvSpPr>
          <p:spPr>
            <a:xfrm>
              <a:off x="7262303" y="2477569"/>
              <a:ext cx="4404621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i="0" dirty="0">
                  <a:solidFill>
                    <a:schemeClr val="bg1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Merge sort is a classic divide-and-conquer algorithm</a:t>
              </a:r>
              <a:r>
                <a:rPr lang="en-US" sz="4000" b="1" dirty="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br>
                <a:rPr lang="en-US" sz="4000" b="1" dirty="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</a:br>
              <a:endParaRPr lang="en-US" sz="40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</p:grpSp>
      <p:sp>
        <p:nvSpPr>
          <p:cNvPr id="186" name="9Slide.vn 6">
            <a:extLst>
              <a:ext uri="{FF2B5EF4-FFF2-40B4-BE49-F238E27FC236}">
                <a16:creationId xmlns:a16="http://schemas.microsoft.com/office/drawing/2014/main" id="{713C4ED5-D5C4-435A-87A0-6313294A0C80}"/>
              </a:ext>
            </a:extLst>
          </p:cNvPr>
          <p:cNvSpPr/>
          <p:nvPr/>
        </p:nvSpPr>
        <p:spPr>
          <a:xfrm>
            <a:off x="6096000" y="1905762"/>
            <a:ext cx="964416" cy="960848"/>
          </a:xfrm>
          <a:prstGeom prst="ellipse">
            <a:avLst/>
          </a:prstGeom>
          <a:solidFill>
            <a:schemeClr val="accent6"/>
          </a:solidFill>
          <a:ln w="203200">
            <a:solidFill>
              <a:srgbClr val="FF7300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9Slide.vn 6">
            <a:extLst>
              <a:ext uri="{FF2B5EF4-FFF2-40B4-BE49-F238E27FC236}">
                <a16:creationId xmlns:a16="http://schemas.microsoft.com/office/drawing/2014/main" id="{99A5CE6A-7666-43FC-A410-01D7B0742F21}"/>
              </a:ext>
            </a:extLst>
          </p:cNvPr>
          <p:cNvSpPr/>
          <p:nvPr/>
        </p:nvSpPr>
        <p:spPr>
          <a:xfrm>
            <a:off x="5162459" y="3735414"/>
            <a:ext cx="964416" cy="960848"/>
          </a:xfrm>
          <a:prstGeom prst="ellipse">
            <a:avLst/>
          </a:prstGeom>
          <a:solidFill>
            <a:schemeClr val="accent6"/>
          </a:solidFill>
          <a:ln w="203200">
            <a:solidFill>
              <a:srgbClr val="FF7300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9Slide.vn 6">
            <a:extLst>
              <a:ext uri="{FF2B5EF4-FFF2-40B4-BE49-F238E27FC236}">
                <a16:creationId xmlns:a16="http://schemas.microsoft.com/office/drawing/2014/main" id="{6EDD829E-DAD5-491B-AD00-383A6AC476DF}"/>
              </a:ext>
            </a:extLst>
          </p:cNvPr>
          <p:cNvSpPr/>
          <p:nvPr/>
        </p:nvSpPr>
        <p:spPr>
          <a:xfrm>
            <a:off x="6179888" y="5554751"/>
            <a:ext cx="964416" cy="960848"/>
          </a:xfrm>
          <a:prstGeom prst="ellipse">
            <a:avLst/>
          </a:prstGeom>
          <a:solidFill>
            <a:schemeClr val="accent6"/>
          </a:solidFill>
          <a:ln w="203200">
            <a:solidFill>
              <a:srgbClr val="FF7300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BCA74291-43EC-4736-A65B-796EB15A3C9C}"/>
              </a:ext>
            </a:extLst>
          </p:cNvPr>
          <p:cNvCxnSpPr>
            <a:cxnSpLocks/>
          </p:cNvCxnSpPr>
          <p:nvPr/>
        </p:nvCxnSpPr>
        <p:spPr>
          <a:xfrm flipH="1">
            <a:off x="3224002" y="2477569"/>
            <a:ext cx="2420665" cy="2"/>
          </a:xfrm>
          <a:prstGeom prst="line">
            <a:avLst/>
          </a:prstGeom>
          <a:ln w="28575" cap="rnd">
            <a:solidFill>
              <a:schemeClr val="tx1">
                <a:lumMod val="25000"/>
                <a:lumOff val="75000"/>
              </a:schemeClr>
            </a:solidFill>
            <a:prstDash val="solid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301EF02-12A8-4DBC-B989-A777A675112A}"/>
              </a:ext>
            </a:extLst>
          </p:cNvPr>
          <p:cNvCxnSpPr>
            <a:cxnSpLocks/>
          </p:cNvCxnSpPr>
          <p:nvPr/>
        </p:nvCxnSpPr>
        <p:spPr>
          <a:xfrm flipH="1">
            <a:off x="2277893" y="4261801"/>
            <a:ext cx="2420665" cy="2"/>
          </a:xfrm>
          <a:prstGeom prst="line">
            <a:avLst/>
          </a:prstGeom>
          <a:ln w="28575" cap="rnd">
            <a:solidFill>
              <a:schemeClr val="tx1">
                <a:lumMod val="25000"/>
                <a:lumOff val="75000"/>
              </a:schemeClr>
            </a:solidFill>
            <a:prstDash val="solid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084A19D5-8EE6-47DE-A686-64D1811B49CB}"/>
              </a:ext>
            </a:extLst>
          </p:cNvPr>
          <p:cNvCxnSpPr>
            <a:cxnSpLocks/>
          </p:cNvCxnSpPr>
          <p:nvPr/>
        </p:nvCxnSpPr>
        <p:spPr>
          <a:xfrm flipH="1">
            <a:off x="3239523" y="6035175"/>
            <a:ext cx="2420665" cy="2"/>
          </a:xfrm>
          <a:prstGeom prst="line">
            <a:avLst/>
          </a:prstGeom>
          <a:ln w="28575" cap="rnd">
            <a:solidFill>
              <a:schemeClr val="tx1">
                <a:lumMod val="25000"/>
                <a:lumOff val="75000"/>
              </a:schemeClr>
            </a:solidFill>
            <a:prstDash val="solid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6D26548-B929-4398-B08E-198F20289805}"/>
              </a:ext>
            </a:extLst>
          </p:cNvPr>
          <p:cNvSpPr txBox="1"/>
          <p:nvPr/>
        </p:nvSpPr>
        <p:spPr>
          <a:xfrm>
            <a:off x="1020794" y="2134486"/>
            <a:ext cx="2420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DIVIDE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843EF40-C9DA-4447-97B0-E7DB141BD8FC}"/>
              </a:ext>
            </a:extLst>
          </p:cNvPr>
          <p:cNvSpPr txBox="1"/>
          <p:nvPr/>
        </p:nvSpPr>
        <p:spPr>
          <a:xfrm>
            <a:off x="-1" y="3907858"/>
            <a:ext cx="2420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RECUR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2FB3EE94-9667-4EB5-B0D2-35E65253F1E3}"/>
              </a:ext>
            </a:extLst>
          </p:cNvPr>
          <p:cNvSpPr txBox="1"/>
          <p:nvPr/>
        </p:nvSpPr>
        <p:spPr>
          <a:xfrm>
            <a:off x="669280" y="5692090"/>
            <a:ext cx="2420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CONQUER</a:t>
            </a:r>
          </a:p>
        </p:txBody>
      </p:sp>
    </p:spTree>
    <p:extLst>
      <p:ext uri="{BB962C8B-B14F-4D97-AF65-F5344CB8AC3E}">
        <p14:creationId xmlns:p14="http://schemas.microsoft.com/office/powerpoint/2010/main" val="2188260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1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1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1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87" grpId="0" animBg="1"/>
      <p:bldP spid="188" grpId="0" animBg="1"/>
      <p:bldP spid="25" grpId="0"/>
      <p:bldP spid="193" grpId="0"/>
      <p:bldP spid="19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9Slide.vn 2">
            <a:extLst>
              <a:ext uri="{FF2B5EF4-FFF2-40B4-BE49-F238E27FC236}">
                <a16:creationId xmlns:a16="http://schemas.microsoft.com/office/drawing/2014/main" id="{26143CAF-A822-4CD0-8C87-E02661D8FC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9" name="9Slide.vn 9">
            <a:extLst>
              <a:ext uri="{FF2B5EF4-FFF2-40B4-BE49-F238E27FC236}">
                <a16:creationId xmlns:a16="http://schemas.microsoft.com/office/drawing/2014/main" id="{8798443C-63C4-4778-8554-7112E86B39D3}"/>
              </a:ext>
            </a:extLst>
          </p:cNvPr>
          <p:cNvSpPr txBox="1">
            <a:spLocks/>
          </p:cNvSpPr>
          <p:nvPr/>
        </p:nvSpPr>
        <p:spPr>
          <a:xfrm>
            <a:off x="-1979340" y="177388"/>
            <a:ext cx="9451636" cy="85957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Helvetica" panose="020B0604020202020204" pitchFamily="34" charset="0"/>
                <a:sym typeface="Roboto Bold"/>
              </a:rPr>
              <a:t>COMPUTER SYSTEM ENGINEER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Helvetica" panose="020B0604020202020204" pitchFamily="34" charset="0"/>
              <a:sym typeface="Roboto Bold"/>
            </a:endParaRPr>
          </a:p>
        </p:txBody>
      </p:sp>
      <p:sp>
        <p:nvSpPr>
          <p:cNvPr id="22" name="9Slide.vn 8">
            <a:extLst>
              <a:ext uri="{FF2B5EF4-FFF2-40B4-BE49-F238E27FC236}">
                <a16:creationId xmlns:a16="http://schemas.microsoft.com/office/drawing/2014/main" id="{0FDCD2AB-0B76-4FE3-804B-C16E1F2CD600}"/>
              </a:ext>
            </a:extLst>
          </p:cNvPr>
          <p:cNvSpPr/>
          <p:nvPr/>
        </p:nvSpPr>
        <p:spPr>
          <a:xfrm>
            <a:off x="472630" y="607173"/>
            <a:ext cx="4491256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C0FDE224-51E7-49EB-9BA6-84130818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9741070" y="1649917"/>
            <a:ext cx="3863634" cy="701822"/>
          </a:xfrm>
        </p:spPr>
        <p:txBody>
          <a:bodyPr/>
          <a:lstStyle/>
          <a:p>
            <a:r>
              <a:rPr lang="en-US" sz="66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DIVIDE</a:t>
            </a:r>
          </a:p>
        </p:txBody>
      </p:sp>
      <p:sp>
        <p:nvSpPr>
          <p:cNvPr id="27" name="Title 6">
            <a:extLst>
              <a:ext uri="{FF2B5EF4-FFF2-40B4-BE49-F238E27FC236}">
                <a16:creationId xmlns:a16="http://schemas.microsoft.com/office/drawing/2014/main" id="{89A7ABC2-A823-4625-96D1-210C8E8DB9F9}"/>
              </a:ext>
            </a:extLst>
          </p:cNvPr>
          <p:cNvSpPr txBox="1">
            <a:spLocks/>
          </p:cNvSpPr>
          <p:nvPr/>
        </p:nvSpPr>
        <p:spPr>
          <a:xfrm rot="16200000">
            <a:off x="-1431739" y="4541983"/>
            <a:ext cx="3863634" cy="701822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DIVIDE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BF958C-C683-4DBA-853B-5072BE21C9E7}"/>
              </a:ext>
            </a:extLst>
          </p:cNvPr>
          <p:cNvGrpSpPr/>
          <p:nvPr/>
        </p:nvGrpSpPr>
        <p:grpSpPr>
          <a:xfrm>
            <a:off x="-46845" y="854624"/>
            <a:ext cx="4052367" cy="967051"/>
            <a:chOff x="-4312303" y="854625"/>
            <a:chExt cx="4052367" cy="967051"/>
          </a:xfrm>
        </p:grpSpPr>
        <p:sp>
          <p:nvSpPr>
            <p:cNvPr id="28" name="9Slide.vn 3">
              <a:extLst>
                <a:ext uri="{FF2B5EF4-FFF2-40B4-BE49-F238E27FC236}">
                  <a16:creationId xmlns:a16="http://schemas.microsoft.com/office/drawing/2014/main" id="{DFA0C59E-AA97-4ABF-805F-B3E4FFC0BEF3}"/>
                </a:ext>
              </a:extLst>
            </p:cNvPr>
            <p:cNvSpPr/>
            <p:nvPr/>
          </p:nvSpPr>
          <p:spPr>
            <a:xfrm>
              <a:off x="-4312303" y="854625"/>
              <a:ext cx="4052367" cy="9670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965200" sx="86000" sy="8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9Slide.vn 13">
              <a:extLst>
                <a:ext uri="{FF2B5EF4-FFF2-40B4-BE49-F238E27FC236}">
                  <a16:creationId xmlns:a16="http://schemas.microsoft.com/office/drawing/2014/main" id="{FA20F475-719A-43C2-8F78-59EA9301E618}"/>
                </a:ext>
              </a:extLst>
            </p:cNvPr>
            <p:cNvSpPr txBox="1"/>
            <p:nvPr/>
          </p:nvSpPr>
          <p:spPr>
            <a:xfrm>
              <a:off x="-3315223" y="963415"/>
              <a:ext cx="2894206" cy="620170"/>
            </a:xfrm>
            <a:prstGeom prst="rect">
              <a:avLst/>
            </a:prstGeom>
            <a:noFill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ctr">
                <a:lnSpc>
                  <a:spcPct val="130000"/>
                </a:lnSpc>
                <a:spcAft>
                  <a:spcPts val="400"/>
                </a:spcAft>
                <a:buClr>
                  <a:srgbClr val="FD1D16"/>
                </a:buClr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FD1D16"/>
                </a:buClr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rial" panose="020B0604020202020204" pitchFamily="34" charset="0"/>
                </a:rPr>
                <a:t>ALGORITHM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9Slide.vn 4">
            <a:extLst>
              <a:ext uri="{FF2B5EF4-FFF2-40B4-BE49-F238E27FC236}">
                <a16:creationId xmlns:a16="http://schemas.microsoft.com/office/drawing/2014/main" id="{E3D2EA35-0751-4FCF-BE0B-5DD3042CA235}"/>
              </a:ext>
            </a:extLst>
          </p:cNvPr>
          <p:cNvSpPr/>
          <p:nvPr/>
        </p:nvSpPr>
        <p:spPr>
          <a:xfrm>
            <a:off x="-569720" y="770539"/>
            <a:ext cx="1139439" cy="1135223"/>
          </a:xfrm>
          <a:prstGeom prst="ellipse">
            <a:avLst/>
          </a:prstGeom>
          <a:solidFill>
            <a:schemeClr val="accent1"/>
          </a:solidFill>
          <a:ln w="203200">
            <a:solidFill>
              <a:srgbClr val="2294F2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492805-D01C-4AC0-801C-B9357344A39B}"/>
              </a:ext>
            </a:extLst>
          </p:cNvPr>
          <p:cNvSpPr/>
          <p:nvPr/>
        </p:nvSpPr>
        <p:spPr>
          <a:xfrm>
            <a:off x="3976669" y="848606"/>
            <a:ext cx="2743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Fira Code" panose="020B0809050000020004" pitchFamily="49" charset="0"/>
                <a:ea typeface="Fira Code" panose="020B0809050000020004" pitchFamily="49" charset="0"/>
              </a:rPr>
              <a:t>CASE 1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14F9C7B-4C46-400D-9ADA-9702644A5ADE}"/>
              </a:ext>
            </a:extLst>
          </p:cNvPr>
          <p:cNvGrpSpPr/>
          <p:nvPr/>
        </p:nvGrpSpPr>
        <p:grpSpPr>
          <a:xfrm>
            <a:off x="3912047" y="2471795"/>
            <a:ext cx="4367906" cy="859570"/>
            <a:chOff x="3912047" y="2279026"/>
            <a:chExt cx="4367906" cy="859570"/>
          </a:xfrm>
        </p:grpSpPr>
        <p:sp>
          <p:nvSpPr>
            <p:cNvPr id="37" name="Flowchart: Terminator 36">
              <a:extLst>
                <a:ext uri="{FF2B5EF4-FFF2-40B4-BE49-F238E27FC236}">
                  <a16:creationId xmlns:a16="http://schemas.microsoft.com/office/drawing/2014/main" id="{60AAB884-45EA-4C0C-936C-6F8F8FA12300}"/>
                </a:ext>
              </a:extLst>
            </p:cNvPr>
            <p:cNvSpPr/>
            <p:nvPr/>
          </p:nvSpPr>
          <p:spPr>
            <a:xfrm>
              <a:off x="3912047" y="2279026"/>
              <a:ext cx="4367906" cy="859570"/>
            </a:xfrm>
            <a:prstGeom prst="flowChartTerminator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2953417-226D-43A2-91E3-ED67B7C0F4D6}"/>
                </a:ext>
              </a:extLst>
            </p:cNvPr>
            <p:cNvSpPr txBox="1"/>
            <p:nvPr/>
          </p:nvSpPr>
          <p:spPr>
            <a:xfrm>
              <a:off x="5189335" y="2394107"/>
              <a:ext cx="17942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10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8B4CD17-0270-4041-811A-2DB3ABD04926}"/>
              </a:ext>
            </a:extLst>
          </p:cNvPr>
          <p:cNvSpPr txBox="1"/>
          <p:nvPr/>
        </p:nvSpPr>
        <p:spPr>
          <a:xfrm>
            <a:off x="3953527" y="1736817"/>
            <a:ext cx="7617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IF SEQUENCE CONTAINS ONLY ONE ELEMENTS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1FBCC8A-31BC-48B8-B832-29F6C76AABDE}"/>
              </a:ext>
            </a:extLst>
          </p:cNvPr>
          <p:cNvSpPr/>
          <p:nvPr/>
        </p:nvSpPr>
        <p:spPr>
          <a:xfrm>
            <a:off x="3979303" y="841347"/>
            <a:ext cx="2743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Fira Code" panose="020B0809050000020004" pitchFamily="49" charset="0"/>
                <a:ea typeface="Fira Code" panose="020B0809050000020004" pitchFamily="49" charset="0"/>
              </a:rPr>
              <a:t>CASE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F09944-77F6-4A9A-AEF8-75B373740D28}"/>
              </a:ext>
            </a:extLst>
          </p:cNvPr>
          <p:cNvSpPr txBox="1"/>
          <p:nvPr/>
        </p:nvSpPr>
        <p:spPr>
          <a:xfrm>
            <a:off x="2834872" y="1880726"/>
            <a:ext cx="831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IF SEQUENCE CONTAINS MORE THAN TWO ELEMENTS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340F9FF-724B-4B22-9005-32E8255A04A8}"/>
              </a:ext>
            </a:extLst>
          </p:cNvPr>
          <p:cNvGrpSpPr/>
          <p:nvPr/>
        </p:nvGrpSpPr>
        <p:grpSpPr>
          <a:xfrm>
            <a:off x="2507397" y="2427537"/>
            <a:ext cx="9469818" cy="1132143"/>
            <a:chOff x="2566279" y="3715976"/>
            <a:chExt cx="8205202" cy="1132143"/>
          </a:xfrm>
        </p:grpSpPr>
        <p:sp>
          <p:nvSpPr>
            <p:cNvPr id="44" name="Flowchart: Terminator 43">
              <a:extLst>
                <a:ext uri="{FF2B5EF4-FFF2-40B4-BE49-F238E27FC236}">
                  <a16:creationId xmlns:a16="http://schemas.microsoft.com/office/drawing/2014/main" id="{ABDE3842-4D77-4D58-ABB3-8F0967790DEE}"/>
                </a:ext>
              </a:extLst>
            </p:cNvPr>
            <p:cNvSpPr/>
            <p:nvPr/>
          </p:nvSpPr>
          <p:spPr>
            <a:xfrm>
              <a:off x="2566279" y="3715976"/>
              <a:ext cx="7234685" cy="1132143"/>
            </a:xfrm>
            <a:prstGeom prst="flowChartTerminator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EA0BCEC-F1A4-4C84-A010-9BB87B586805}"/>
                </a:ext>
              </a:extLst>
            </p:cNvPr>
            <p:cNvSpPr txBox="1"/>
            <p:nvPr/>
          </p:nvSpPr>
          <p:spPr>
            <a:xfrm>
              <a:off x="3286160" y="3982362"/>
              <a:ext cx="74853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12 78 92 4 17 30 28 24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0B1EEA-9E2D-4891-8869-28660C42C391}"/>
              </a:ext>
            </a:extLst>
          </p:cNvPr>
          <p:cNvGrpSpPr/>
          <p:nvPr/>
        </p:nvGrpSpPr>
        <p:grpSpPr>
          <a:xfrm>
            <a:off x="1420709" y="3999866"/>
            <a:ext cx="4359328" cy="859315"/>
            <a:chOff x="1137704" y="4800447"/>
            <a:chExt cx="4359328" cy="859315"/>
          </a:xfrm>
        </p:grpSpPr>
        <p:sp>
          <p:nvSpPr>
            <p:cNvPr id="47" name="Flowchart: Terminator 46">
              <a:extLst>
                <a:ext uri="{FF2B5EF4-FFF2-40B4-BE49-F238E27FC236}">
                  <a16:creationId xmlns:a16="http://schemas.microsoft.com/office/drawing/2014/main" id="{39E854F2-EC96-434B-B08F-2C28E9504CF4}"/>
                </a:ext>
              </a:extLst>
            </p:cNvPr>
            <p:cNvSpPr/>
            <p:nvPr/>
          </p:nvSpPr>
          <p:spPr>
            <a:xfrm>
              <a:off x="1137704" y="4800447"/>
              <a:ext cx="4359328" cy="859315"/>
            </a:xfrm>
            <a:prstGeom prst="flowChartTerminator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B832F6D-2657-4D13-983A-4A1355C068A0}"/>
                </a:ext>
              </a:extLst>
            </p:cNvPr>
            <p:cNvSpPr txBox="1"/>
            <p:nvPr/>
          </p:nvSpPr>
          <p:spPr>
            <a:xfrm>
              <a:off x="1569359" y="4934793"/>
              <a:ext cx="34960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12 78 92 4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8945EA-6EB8-4913-94C5-798D08720B78}"/>
              </a:ext>
            </a:extLst>
          </p:cNvPr>
          <p:cNvGrpSpPr/>
          <p:nvPr/>
        </p:nvGrpSpPr>
        <p:grpSpPr>
          <a:xfrm>
            <a:off x="7472296" y="3932645"/>
            <a:ext cx="4359328" cy="859315"/>
            <a:chOff x="1137704" y="4800447"/>
            <a:chExt cx="4359328" cy="859315"/>
          </a:xfrm>
        </p:grpSpPr>
        <p:sp>
          <p:nvSpPr>
            <p:cNvPr id="51" name="Flowchart: Terminator 50">
              <a:extLst>
                <a:ext uri="{FF2B5EF4-FFF2-40B4-BE49-F238E27FC236}">
                  <a16:creationId xmlns:a16="http://schemas.microsoft.com/office/drawing/2014/main" id="{BE0AA2B1-FA8C-45B2-BF65-408ABD4A0DC8}"/>
                </a:ext>
              </a:extLst>
            </p:cNvPr>
            <p:cNvSpPr/>
            <p:nvPr/>
          </p:nvSpPr>
          <p:spPr>
            <a:xfrm>
              <a:off x="1137704" y="4800447"/>
              <a:ext cx="4359328" cy="859315"/>
            </a:xfrm>
            <a:prstGeom prst="flowChartTerminator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B064564-A526-450D-A87A-73FA3589BC90}"/>
                </a:ext>
              </a:extLst>
            </p:cNvPr>
            <p:cNvSpPr txBox="1"/>
            <p:nvPr/>
          </p:nvSpPr>
          <p:spPr>
            <a:xfrm>
              <a:off x="1569359" y="4934793"/>
              <a:ext cx="36666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17 30 28 24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B42D3AF-E084-445D-8423-07306B3A5F8A}"/>
              </a:ext>
            </a:extLst>
          </p:cNvPr>
          <p:cNvCxnSpPr>
            <a:cxnSpLocks/>
          </p:cNvCxnSpPr>
          <p:nvPr/>
        </p:nvCxnSpPr>
        <p:spPr>
          <a:xfrm flipH="1">
            <a:off x="3561907" y="3559680"/>
            <a:ext cx="839972" cy="440186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1BB2A3B-2A1F-464C-8010-D482992A004F}"/>
              </a:ext>
            </a:extLst>
          </p:cNvPr>
          <p:cNvCxnSpPr>
            <a:cxnSpLocks/>
          </p:cNvCxnSpPr>
          <p:nvPr/>
        </p:nvCxnSpPr>
        <p:spPr>
          <a:xfrm>
            <a:off x="8279953" y="3555523"/>
            <a:ext cx="1048411" cy="388336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9849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41" grpId="0"/>
      <p:bldP spid="41" grpId="1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66;p4">
            <a:extLst>
              <a:ext uri="{FF2B5EF4-FFF2-40B4-BE49-F238E27FC236}">
                <a16:creationId xmlns:a16="http://schemas.microsoft.com/office/drawing/2014/main" id="{1389B25D-D422-48F7-99C9-7C8FEB99DCF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42920" y="2648481"/>
            <a:ext cx="7919085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9Slide.vn 1">
            <a:extLst>
              <a:ext uri="{FF2B5EF4-FFF2-40B4-BE49-F238E27FC236}">
                <a16:creationId xmlns:a16="http://schemas.microsoft.com/office/drawing/2014/main" id="{75B17D27-D45C-4AC6-ACDD-5D651C2CFE9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l="9740" r="9740"/>
          <a:stretch>
            <a:fillRect/>
          </a:stretch>
        </p:blipFill>
        <p:spPr>
          <a:xfrm>
            <a:off x="0" y="0"/>
            <a:ext cx="7237413" cy="6858000"/>
          </a:xfrm>
          <a:custGeom>
            <a:avLst/>
            <a:gdLst>
              <a:gd name="connsiteX0" fmla="*/ 0 w 7236823"/>
              <a:gd name="connsiteY0" fmla="*/ 0 h 6858000"/>
              <a:gd name="connsiteX1" fmla="*/ 7236823 w 7236823"/>
              <a:gd name="connsiteY1" fmla="*/ 0 h 6858000"/>
              <a:gd name="connsiteX2" fmla="*/ 7236823 w 7236823"/>
              <a:gd name="connsiteY2" fmla="*/ 4594 h 6858000"/>
              <a:gd name="connsiteX3" fmla="*/ 7128384 w 7236823"/>
              <a:gd name="connsiteY3" fmla="*/ 13797 h 6858000"/>
              <a:gd name="connsiteX4" fmla="*/ 7006506 w 7236823"/>
              <a:gd name="connsiteY4" fmla="*/ 31308 h 6858000"/>
              <a:gd name="connsiteX5" fmla="*/ 6887808 w 7236823"/>
              <a:gd name="connsiteY5" fmla="*/ 55187 h 6858000"/>
              <a:gd name="connsiteX6" fmla="*/ 6773349 w 7236823"/>
              <a:gd name="connsiteY6" fmla="*/ 85964 h 6858000"/>
              <a:gd name="connsiteX7" fmla="*/ 6661539 w 7236823"/>
              <a:gd name="connsiteY7" fmla="*/ 122578 h 6858000"/>
              <a:gd name="connsiteX8" fmla="*/ 6552909 w 7236823"/>
              <a:gd name="connsiteY8" fmla="*/ 165029 h 6858000"/>
              <a:gd name="connsiteX9" fmla="*/ 6447988 w 7236823"/>
              <a:gd name="connsiteY9" fmla="*/ 213318 h 6858000"/>
              <a:gd name="connsiteX10" fmla="*/ 6346776 w 7236823"/>
              <a:gd name="connsiteY10" fmla="*/ 267443 h 6858000"/>
              <a:gd name="connsiteX11" fmla="*/ 6249274 w 7236823"/>
              <a:gd name="connsiteY11" fmla="*/ 326875 h 6858000"/>
              <a:gd name="connsiteX12" fmla="*/ 6155481 w 7236823"/>
              <a:gd name="connsiteY12" fmla="*/ 390552 h 6858000"/>
              <a:gd name="connsiteX13" fmla="*/ 6065397 w 7236823"/>
              <a:gd name="connsiteY13" fmla="*/ 460596 h 6858000"/>
              <a:gd name="connsiteX14" fmla="*/ 5979554 w 7236823"/>
              <a:gd name="connsiteY14" fmla="*/ 534886 h 6858000"/>
              <a:gd name="connsiteX15" fmla="*/ 5896358 w 7236823"/>
              <a:gd name="connsiteY15" fmla="*/ 613421 h 6858000"/>
              <a:gd name="connsiteX16" fmla="*/ 5817932 w 7236823"/>
              <a:gd name="connsiteY16" fmla="*/ 696201 h 6858000"/>
              <a:gd name="connsiteX17" fmla="*/ 5743216 w 7236823"/>
              <a:gd name="connsiteY17" fmla="*/ 783226 h 6858000"/>
              <a:gd name="connsiteX18" fmla="*/ 5673270 w 7236823"/>
              <a:gd name="connsiteY18" fmla="*/ 873965 h 6858000"/>
              <a:gd name="connsiteX19" fmla="*/ 5606501 w 7236823"/>
              <a:gd name="connsiteY19" fmla="*/ 968950 h 6858000"/>
              <a:gd name="connsiteX20" fmla="*/ 5544502 w 7236823"/>
              <a:gd name="connsiteY20" fmla="*/ 1067119 h 6858000"/>
              <a:gd name="connsiteX21" fmla="*/ 5486213 w 7236823"/>
              <a:gd name="connsiteY21" fmla="*/ 1168471 h 6858000"/>
              <a:gd name="connsiteX22" fmla="*/ 5432692 w 7236823"/>
              <a:gd name="connsiteY22" fmla="*/ 1273007 h 6858000"/>
              <a:gd name="connsiteX23" fmla="*/ 5382881 w 7236823"/>
              <a:gd name="connsiteY23" fmla="*/ 1380197 h 6858000"/>
              <a:gd name="connsiteX24" fmla="*/ 5337840 w 7236823"/>
              <a:gd name="connsiteY24" fmla="*/ 1490039 h 6858000"/>
              <a:gd name="connsiteX25" fmla="*/ 5297568 w 7236823"/>
              <a:gd name="connsiteY25" fmla="*/ 1602535 h 6858000"/>
              <a:gd name="connsiteX26" fmla="*/ 5261533 w 7236823"/>
              <a:gd name="connsiteY26" fmla="*/ 1717684 h 6858000"/>
              <a:gd name="connsiteX27" fmla="*/ 5230799 w 7236823"/>
              <a:gd name="connsiteY27" fmla="*/ 1834425 h 6858000"/>
              <a:gd name="connsiteX28" fmla="*/ 5203774 w 7236823"/>
              <a:gd name="connsiteY28" fmla="*/ 1952758 h 6858000"/>
              <a:gd name="connsiteX29" fmla="*/ 5181518 w 7236823"/>
              <a:gd name="connsiteY29" fmla="*/ 2072683 h 6858000"/>
              <a:gd name="connsiteX30" fmla="*/ 5164561 w 7236823"/>
              <a:gd name="connsiteY30" fmla="*/ 2194730 h 6858000"/>
              <a:gd name="connsiteX31" fmla="*/ 5152373 w 7236823"/>
              <a:gd name="connsiteY31" fmla="*/ 2317308 h 6858000"/>
              <a:gd name="connsiteX32" fmla="*/ 5144426 w 7236823"/>
              <a:gd name="connsiteY32" fmla="*/ 2440947 h 6858000"/>
              <a:gd name="connsiteX33" fmla="*/ 5142305 w 7236823"/>
              <a:gd name="connsiteY33" fmla="*/ 2565648 h 6858000"/>
              <a:gd name="connsiteX34" fmla="*/ 5140715 w 7236823"/>
              <a:gd name="connsiteY34" fmla="*/ 2690349 h 6858000"/>
              <a:gd name="connsiteX35" fmla="*/ 5135946 w 7236823"/>
              <a:gd name="connsiteY35" fmla="*/ 2815580 h 6858000"/>
              <a:gd name="connsiteX36" fmla="*/ 5128528 w 7236823"/>
              <a:gd name="connsiteY36" fmla="*/ 2940811 h 6858000"/>
              <a:gd name="connsiteX37" fmla="*/ 5117930 w 7236823"/>
              <a:gd name="connsiteY37" fmla="*/ 3065511 h 6858000"/>
              <a:gd name="connsiteX38" fmla="*/ 5102562 w 7236823"/>
              <a:gd name="connsiteY38" fmla="*/ 3190212 h 6858000"/>
              <a:gd name="connsiteX39" fmla="*/ 5084546 w 7236823"/>
              <a:gd name="connsiteY39" fmla="*/ 3313320 h 6858000"/>
              <a:gd name="connsiteX40" fmla="*/ 5062290 w 7236823"/>
              <a:gd name="connsiteY40" fmla="*/ 3435898 h 6858000"/>
              <a:gd name="connsiteX41" fmla="*/ 5036324 w 7236823"/>
              <a:gd name="connsiteY41" fmla="*/ 3556354 h 6858000"/>
              <a:gd name="connsiteX42" fmla="*/ 5006120 w 7236823"/>
              <a:gd name="connsiteY42" fmla="*/ 3675217 h 6858000"/>
              <a:gd name="connsiteX43" fmla="*/ 4971676 w 7236823"/>
              <a:gd name="connsiteY43" fmla="*/ 3793020 h 6858000"/>
              <a:gd name="connsiteX44" fmla="*/ 4932463 w 7236823"/>
              <a:gd name="connsiteY44" fmla="*/ 3908169 h 6858000"/>
              <a:gd name="connsiteX45" fmla="*/ 4888481 w 7236823"/>
              <a:gd name="connsiteY45" fmla="*/ 4019603 h 6858000"/>
              <a:gd name="connsiteX46" fmla="*/ 4839730 w 7236823"/>
              <a:gd name="connsiteY46" fmla="*/ 4129976 h 6858000"/>
              <a:gd name="connsiteX47" fmla="*/ 4786210 w 7236823"/>
              <a:gd name="connsiteY47" fmla="*/ 4236105 h 6858000"/>
              <a:gd name="connsiteX48" fmla="*/ 4727391 w 7236823"/>
              <a:gd name="connsiteY48" fmla="*/ 4339049 h 6858000"/>
              <a:gd name="connsiteX49" fmla="*/ 4663272 w 7236823"/>
              <a:gd name="connsiteY49" fmla="*/ 4438809 h 6858000"/>
              <a:gd name="connsiteX50" fmla="*/ 4593855 w 7236823"/>
              <a:gd name="connsiteY50" fmla="*/ 4534325 h 6858000"/>
              <a:gd name="connsiteX51" fmla="*/ 4518609 w 7236823"/>
              <a:gd name="connsiteY51" fmla="*/ 4625595 h 6858000"/>
              <a:gd name="connsiteX52" fmla="*/ 4437533 w 7236823"/>
              <a:gd name="connsiteY52" fmla="*/ 4712620 h 6858000"/>
              <a:gd name="connsiteX53" fmla="*/ 4350099 w 7236823"/>
              <a:gd name="connsiteY53" fmla="*/ 4794869 h 6858000"/>
              <a:gd name="connsiteX54" fmla="*/ 4257366 w 7236823"/>
              <a:gd name="connsiteY54" fmla="*/ 4871812 h 6858000"/>
              <a:gd name="connsiteX55" fmla="*/ 4157745 w 7236823"/>
              <a:gd name="connsiteY55" fmla="*/ 4944510 h 6858000"/>
              <a:gd name="connsiteX56" fmla="*/ 4051764 w 7236823"/>
              <a:gd name="connsiteY56" fmla="*/ 5010309 h 6858000"/>
              <a:gd name="connsiteX57" fmla="*/ 3939424 w 7236823"/>
              <a:gd name="connsiteY57" fmla="*/ 5071333 h 6858000"/>
              <a:gd name="connsiteX58" fmla="*/ 3820196 w 7236823"/>
              <a:gd name="connsiteY58" fmla="*/ 5125989 h 6858000"/>
              <a:gd name="connsiteX59" fmla="*/ 3693019 w 7236823"/>
              <a:gd name="connsiteY59" fmla="*/ 5173747 h 6858000"/>
              <a:gd name="connsiteX60" fmla="*/ 3560013 w 7236823"/>
              <a:gd name="connsiteY60" fmla="*/ 5215137 h 6858000"/>
              <a:gd name="connsiteX61" fmla="*/ 3419059 w 7236823"/>
              <a:gd name="connsiteY61" fmla="*/ 5249628 h 6858000"/>
              <a:gd name="connsiteX62" fmla="*/ 3270686 w 7236823"/>
              <a:gd name="connsiteY62" fmla="*/ 5277222 h 6858000"/>
              <a:gd name="connsiteX63" fmla="*/ 3115424 w 7236823"/>
              <a:gd name="connsiteY63" fmla="*/ 5296855 h 6858000"/>
              <a:gd name="connsiteX64" fmla="*/ 2951683 w 7236823"/>
              <a:gd name="connsiteY64" fmla="*/ 5309591 h 6858000"/>
              <a:gd name="connsiteX65" fmla="*/ 2779995 w 7236823"/>
              <a:gd name="connsiteY65" fmla="*/ 5313305 h 6858000"/>
              <a:gd name="connsiteX66" fmla="*/ 2609896 w 7236823"/>
              <a:gd name="connsiteY66" fmla="*/ 5317550 h 6858000"/>
              <a:gd name="connsiteX67" fmla="*/ 2450395 w 7236823"/>
              <a:gd name="connsiteY67" fmla="*/ 5330816 h 6858000"/>
              <a:gd name="connsiteX68" fmla="*/ 2302022 w 7236823"/>
              <a:gd name="connsiteY68" fmla="*/ 5351511 h 6858000"/>
              <a:gd name="connsiteX69" fmla="*/ 2162657 w 7236823"/>
              <a:gd name="connsiteY69" fmla="*/ 5379635 h 6858000"/>
              <a:gd name="connsiteX70" fmla="*/ 2033361 w 7236823"/>
              <a:gd name="connsiteY70" fmla="*/ 5414658 h 6858000"/>
              <a:gd name="connsiteX71" fmla="*/ 1913602 w 7236823"/>
              <a:gd name="connsiteY71" fmla="*/ 5456048 h 6858000"/>
              <a:gd name="connsiteX72" fmla="*/ 1802853 w 7236823"/>
              <a:gd name="connsiteY72" fmla="*/ 5502213 h 6858000"/>
              <a:gd name="connsiteX73" fmla="*/ 1700581 w 7236823"/>
              <a:gd name="connsiteY73" fmla="*/ 5554747 h 6858000"/>
              <a:gd name="connsiteX74" fmla="*/ 1606788 w 7236823"/>
              <a:gd name="connsiteY74" fmla="*/ 5610995 h 6858000"/>
              <a:gd name="connsiteX75" fmla="*/ 1519884 w 7236823"/>
              <a:gd name="connsiteY75" fmla="*/ 5671488 h 6858000"/>
              <a:gd name="connsiteX76" fmla="*/ 1441458 w 7236823"/>
              <a:gd name="connsiteY76" fmla="*/ 5735695 h 6858000"/>
              <a:gd name="connsiteX77" fmla="*/ 1370451 w 7236823"/>
              <a:gd name="connsiteY77" fmla="*/ 5802025 h 6858000"/>
              <a:gd name="connsiteX78" fmla="*/ 1305803 w 7236823"/>
              <a:gd name="connsiteY78" fmla="*/ 5871539 h 6858000"/>
              <a:gd name="connsiteX79" fmla="*/ 1248043 w 7236823"/>
              <a:gd name="connsiteY79" fmla="*/ 5941584 h 6858000"/>
              <a:gd name="connsiteX80" fmla="*/ 1196643 w 7236823"/>
              <a:gd name="connsiteY80" fmla="*/ 6013220 h 6858000"/>
              <a:gd name="connsiteX81" fmla="*/ 1151071 w 7236823"/>
              <a:gd name="connsiteY81" fmla="*/ 6085918 h 6858000"/>
              <a:gd name="connsiteX82" fmla="*/ 1110268 w 7236823"/>
              <a:gd name="connsiteY82" fmla="*/ 6158085 h 6858000"/>
              <a:gd name="connsiteX83" fmla="*/ 1075295 w 7236823"/>
              <a:gd name="connsiteY83" fmla="*/ 6229722 h 6858000"/>
              <a:gd name="connsiteX84" fmla="*/ 1045090 w 7236823"/>
              <a:gd name="connsiteY84" fmla="*/ 6300828 h 6858000"/>
              <a:gd name="connsiteX85" fmla="*/ 1018595 w 7236823"/>
              <a:gd name="connsiteY85" fmla="*/ 6369280 h 6858000"/>
              <a:gd name="connsiteX86" fmla="*/ 996869 w 7236823"/>
              <a:gd name="connsiteY86" fmla="*/ 6436141 h 6858000"/>
              <a:gd name="connsiteX87" fmla="*/ 978322 w 7236823"/>
              <a:gd name="connsiteY87" fmla="*/ 6499818 h 6858000"/>
              <a:gd name="connsiteX88" fmla="*/ 964015 w 7236823"/>
              <a:gd name="connsiteY88" fmla="*/ 6560311 h 6858000"/>
              <a:gd name="connsiteX89" fmla="*/ 952357 w 7236823"/>
              <a:gd name="connsiteY89" fmla="*/ 6616559 h 6858000"/>
              <a:gd name="connsiteX90" fmla="*/ 943349 w 7236823"/>
              <a:gd name="connsiteY90" fmla="*/ 6669092 h 6858000"/>
              <a:gd name="connsiteX91" fmla="*/ 936460 w 7236823"/>
              <a:gd name="connsiteY91" fmla="*/ 6715258 h 6858000"/>
              <a:gd name="connsiteX92" fmla="*/ 931161 w 7236823"/>
              <a:gd name="connsiteY92" fmla="*/ 6757179 h 6858000"/>
              <a:gd name="connsiteX93" fmla="*/ 928512 w 7236823"/>
              <a:gd name="connsiteY93" fmla="*/ 6792201 h 6858000"/>
              <a:gd name="connsiteX94" fmla="*/ 925862 w 7236823"/>
              <a:gd name="connsiteY94" fmla="*/ 6841020 h 6858000"/>
              <a:gd name="connsiteX95" fmla="*/ 925862 w 7236823"/>
              <a:gd name="connsiteY95" fmla="*/ 6858000 h 6858000"/>
              <a:gd name="connsiteX96" fmla="*/ 0 w 7236823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236823" h="6858000">
                <a:moveTo>
                  <a:pt x="0" y="0"/>
                </a:moveTo>
                <a:lnTo>
                  <a:pt x="7236823" y="0"/>
                </a:lnTo>
                <a:lnTo>
                  <a:pt x="7236823" y="4594"/>
                </a:lnTo>
                <a:lnTo>
                  <a:pt x="7128384" y="13797"/>
                </a:lnTo>
                <a:lnTo>
                  <a:pt x="7006506" y="31308"/>
                </a:lnTo>
                <a:lnTo>
                  <a:pt x="6887808" y="55187"/>
                </a:lnTo>
                <a:lnTo>
                  <a:pt x="6773349" y="85964"/>
                </a:lnTo>
                <a:lnTo>
                  <a:pt x="6661539" y="122578"/>
                </a:lnTo>
                <a:lnTo>
                  <a:pt x="6552909" y="165029"/>
                </a:lnTo>
                <a:lnTo>
                  <a:pt x="6447988" y="213318"/>
                </a:lnTo>
                <a:lnTo>
                  <a:pt x="6346776" y="267443"/>
                </a:lnTo>
                <a:lnTo>
                  <a:pt x="6249274" y="326875"/>
                </a:lnTo>
                <a:lnTo>
                  <a:pt x="6155481" y="390552"/>
                </a:lnTo>
                <a:lnTo>
                  <a:pt x="6065397" y="460596"/>
                </a:lnTo>
                <a:lnTo>
                  <a:pt x="5979554" y="534886"/>
                </a:lnTo>
                <a:lnTo>
                  <a:pt x="5896358" y="613421"/>
                </a:lnTo>
                <a:lnTo>
                  <a:pt x="5817932" y="696201"/>
                </a:lnTo>
                <a:lnTo>
                  <a:pt x="5743216" y="783226"/>
                </a:lnTo>
                <a:lnTo>
                  <a:pt x="5673270" y="873965"/>
                </a:lnTo>
                <a:lnTo>
                  <a:pt x="5606501" y="968950"/>
                </a:lnTo>
                <a:lnTo>
                  <a:pt x="5544502" y="1067119"/>
                </a:lnTo>
                <a:lnTo>
                  <a:pt x="5486213" y="1168471"/>
                </a:lnTo>
                <a:lnTo>
                  <a:pt x="5432692" y="1273007"/>
                </a:lnTo>
                <a:lnTo>
                  <a:pt x="5382881" y="1380197"/>
                </a:lnTo>
                <a:lnTo>
                  <a:pt x="5337840" y="1490039"/>
                </a:lnTo>
                <a:lnTo>
                  <a:pt x="5297568" y="1602535"/>
                </a:lnTo>
                <a:lnTo>
                  <a:pt x="5261533" y="1717684"/>
                </a:lnTo>
                <a:lnTo>
                  <a:pt x="5230799" y="1834425"/>
                </a:lnTo>
                <a:lnTo>
                  <a:pt x="5203774" y="1952758"/>
                </a:lnTo>
                <a:lnTo>
                  <a:pt x="5181518" y="2072683"/>
                </a:lnTo>
                <a:lnTo>
                  <a:pt x="5164561" y="2194730"/>
                </a:lnTo>
                <a:lnTo>
                  <a:pt x="5152373" y="2317308"/>
                </a:lnTo>
                <a:lnTo>
                  <a:pt x="5144426" y="2440947"/>
                </a:lnTo>
                <a:lnTo>
                  <a:pt x="5142305" y="2565648"/>
                </a:lnTo>
                <a:lnTo>
                  <a:pt x="5140715" y="2690349"/>
                </a:lnTo>
                <a:lnTo>
                  <a:pt x="5135946" y="2815580"/>
                </a:lnTo>
                <a:lnTo>
                  <a:pt x="5128528" y="2940811"/>
                </a:lnTo>
                <a:lnTo>
                  <a:pt x="5117930" y="3065511"/>
                </a:lnTo>
                <a:lnTo>
                  <a:pt x="5102562" y="3190212"/>
                </a:lnTo>
                <a:lnTo>
                  <a:pt x="5084546" y="3313320"/>
                </a:lnTo>
                <a:lnTo>
                  <a:pt x="5062290" y="3435898"/>
                </a:lnTo>
                <a:lnTo>
                  <a:pt x="5036324" y="3556354"/>
                </a:lnTo>
                <a:lnTo>
                  <a:pt x="5006120" y="3675217"/>
                </a:lnTo>
                <a:lnTo>
                  <a:pt x="4971676" y="3793020"/>
                </a:lnTo>
                <a:lnTo>
                  <a:pt x="4932463" y="3908169"/>
                </a:lnTo>
                <a:lnTo>
                  <a:pt x="4888481" y="4019603"/>
                </a:lnTo>
                <a:lnTo>
                  <a:pt x="4839730" y="4129976"/>
                </a:lnTo>
                <a:lnTo>
                  <a:pt x="4786210" y="4236105"/>
                </a:lnTo>
                <a:lnTo>
                  <a:pt x="4727391" y="4339049"/>
                </a:lnTo>
                <a:lnTo>
                  <a:pt x="4663272" y="4438809"/>
                </a:lnTo>
                <a:lnTo>
                  <a:pt x="4593855" y="4534325"/>
                </a:lnTo>
                <a:lnTo>
                  <a:pt x="4518609" y="4625595"/>
                </a:lnTo>
                <a:lnTo>
                  <a:pt x="4437533" y="4712620"/>
                </a:lnTo>
                <a:lnTo>
                  <a:pt x="4350099" y="4794869"/>
                </a:lnTo>
                <a:lnTo>
                  <a:pt x="4257366" y="4871812"/>
                </a:lnTo>
                <a:lnTo>
                  <a:pt x="4157745" y="4944510"/>
                </a:lnTo>
                <a:lnTo>
                  <a:pt x="4051764" y="5010309"/>
                </a:lnTo>
                <a:lnTo>
                  <a:pt x="3939424" y="5071333"/>
                </a:lnTo>
                <a:lnTo>
                  <a:pt x="3820196" y="5125989"/>
                </a:lnTo>
                <a:lnTo>
                  <a:pt x="3693019" y="5173747"/>
                </a:lnTo>
                <a:lnTo>
                  <a:pt x="3560013" y="5215137"/>
                </a:lnTo>
                <a:lnTo>
                  <a:pt x="3419059" y="5249628"/>
                </a:lnTo>
                <a:lnTo>
                  <a:pt x="3270686" y="5277222"/>
                </a:lnTo>
                <a:lnTo>
                  <a:pt x="3115424" y="5296855"/>
                </a:lnTo>
                <a:lnTo>
                  <a:pt x="2951683" y="5309591"/>
                </a:lnTo>
                <a:lnTo>
                  <a:pt x="2779995" y="5313305"/>
                </a:lnTo>
                <a:lnTo>
                  <a:pt x="2609896" y="5317550"/>
                </a:lnTo>
                <a:lnTo>
                  <a:pt x="2450395" y="5330816"/>
                </a:lnTo>
                <a:lnTo>
                  <a:pt x="2302022" y="5351511"/>
                </a:lnTo>
                <a:lnTo>
                  <a:pt x="2162657" y="5379635"/>
                </a:lnTo>
                <a:lnTo>
                  <a:pt x="2033361" y="5414658"/>
                </a:lnTo>
                <a:lnTo>
                  <a:pt x="1913602" y="5456048"/>
                </a:lnTo>
                <a:lnTo>
                  <a:pt x="1802853" y="5502213"/>
                </a:lnTo>
                <a:lnTo>
                  <a:pt x="1700581" y="5554747"/>
                </a:lnTo>
                <a:lnTo>
                  <a:pt x="1606788" y="5610995"/>
                </a:lnTo>
                <a:lnTo>
                  <a:pt x="1519884" y="5671488"/>
                </a:lnTo>
                <a:lnTo>
                  <a:pt x="1441458" y="5735695"/>
                </a:lnTo>
                <a:lnTo>
                  <a:pt x="1370451" y="5802025"/>
                </a:lnTo>
                <a:lnTo>
                  <a:pt x="1305803" y="5871539"/>
                </a:lnTo>
                <a:lnTo>
                  <a:pt x="1248043" y="5941584"/>
                </a:lnTo>
                <a:lnTo>
                  <a:pt x="1196643" y="6013220"/>
                </a:lnTo>
                <a:lnTo>
                  <a:pt x="1151071" y="6085918"/>
                </a:lnTo>
                <a:lnTo>
                  <a:pt x="1110268" y="6158085"/>
                </a:lnTo>
                <a:lnTo>
                  <a:pt x="1075295" y="6229722"/>
                </a:lnTo>
                <a:lnTo>
                  <a:pt x="1045090" y="6300828"/>
                </a:lnTo>
                <a:lnTo>
                  <a:pt x="1018595" y="6369280"/>
                </a:lnTo>
                <a:lnTo>
                  <a:pt x="996869" y="6436141"/>
                </a:lnTo>
                <a:lnTo>
                  <a:pt x="978322" y="6499818"/>
                </a:lnTo>
                <a:lnTo>
                  <a:pt x="964015" y="6560311"/>
                </a:lnTo>
                <a:lnTo>
                  <a:pt x="952357" y="6616559"/>
                </a:lnTo>
                <a:lnTo>
                  <a:pt x="943349" y="6669092"/>
                </a:lnTo>
                <a:lnTo>
                  <a:pt x="936460" y="6715258"/>
                </a:lnTo>
                <a:lnTo>
                  <a:pt x="931161" y="6757179"/>
                </a:lnTo>
                <a:lnTo>
                  <a:pt x="928512" y="6792201"/>
                </a:lnTo>
                <a:lnTo>
                  <a:pt x="925862" y="6841020"/>
                </a:lnTo>
                <a:lnTo>
                  <a:pt x="925862" y="6858000"/>
                </a:lnTo>
                <a:lnTo>
                  <a:pt x="0" y="6858000"/>
                </a:lnTo>
                <a:close/>
              </a:path>
            </a:pathLst>
          </a:custGeom>
          <a:noFill/>
          <a:ln w="4445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27FFBD-9772-415F-9D23-96B3AFF69E2F}"/>
              </a:ext>
            </a:extLst>
          </p:cNvPr>
          <p:cNvGrpSpPr/>
          <p:nvPr/>
        </p:nvGrpSpPr>
        <p:grpSpPr>
          <a:xfrm>
            <a:off x="-46845" y="854624"/>
            <a:ext cx="4052367" cy="967051"/>
            <a:chOff x="-4312303" y="854625"/>
            <a:chExt cx="4052367" cy="967051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5" name="9Slide.vn 3">
              <a:extLst>
                <a:ext uri="{FF2B5EF4-FFF2-40B4-BE49-F238E27FC236}">
                  <a16:creationId xmlns:a16="http://schemas.microsoft.com/office/drawing/2014/main" id="{03EA9329-C9D3-4074-A7E4-5408AEEE0E57}"/>
                </a:ext>
              </a:extLst>
            </p:cNvPr>
            <p:cNvSpPr/>
            <p:nvPr/>
          </p:nvSpPr>
          <p:spPr>
            <a:xfrm>
              <a:off x="-4312303" y="854625"/>
              <a:ext cx="4052367" cy="96705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965200" sx="86000" sy="8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9Slide.vn 13">
              <a:extLst>
                <a:ext uri="{FF2B5EF4-FFF2-40B4-BE49-F238E27FC236}">
                  <a16:creationId xmlns:a16="http://schemas.microsoft.com/office/drawing/2014/main" id="{43A8D1D7-B56C-4C5F-A843-46AF27A4C945}"/>
                </a:ext>
              </a:extLst>
            </p:cNvPr>
            <p:cNvSpPr txBox="1"/>
            <p:nvPr/>
          </p:nvSpPr>
          <p:spPr>
            <a:xfrm>
              <a:off x="-3315223" y="963415"/>
              <a:ext cx="2894206" cy="620170"/>
            </a:xfrm>
            <a:prstGeom prst="rect">
              <a:avLst/>
            </a:prstGeom>
            <a:grpFill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ctr">
                <a:lnSpc>
                  <a:spcPct val="130000"/>
                </a:lnSpc>
                <a:spcAft>
                  <a:spcPts val="400"/>
                </a:spcAft>
                <a:buClr>
                  <a:srgbClr val="FD1D16"/>
                </a:buClr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FD1D16"/>
                </a:buClr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chemeClr val="accent6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rial" panose="020B0604020202020204" pitchFamily="34" charset="0"/>
                </a:rPr>
                <a:t>ALGORITHM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9Slide.vn 4">
            <a:extLst>
              <a:ext uri="{FF2B5EF4-FFF2-40B4-BE49-F238E27FC236}">
                <a16:creationId xmlns:a16="http://schemas.microsoft.com/office/drawing/2014/main" id="{21DA876D-1B05-4424-81FF-87A7ECC63ED2}"/>
              </a:ext>
            </a:extLst>
          </p:cNvPr>
          <p:cNvSpPr/>
          <p:nvPr/>
        </p:nvSpPr>
        <p:spPr>
          <a:xfrm>
            <a:off x="-569720" y="770539"/>
            <a:ext cx="1139439" cy="1135223"/>
          </a:xfrm>
          <a:prstGeom prst="ellipse">
            <a:avLst/>
          </a:prstGeom>
          <a:solidFill>
            <a:schemeClr val="accent1"/>
          </a:solidFill>
          <a:ln w="203200">
            <a:solidFill>
              <a:srgbClr val="2294F2">
                <a:alpha val="20000"/>
              </a:srgbClr>
            </a:solidFill>
          </a:ln>
          <a:effectLst>
            <a:outerShdw blurRad="1270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863B21-8A65-40D2-AAF2-13A39DC6E08B}"/>
              </a:ext>
            </a:extLst>
          </p:cNvPr>
          <p:cNvSpPr txBox="1"/>
          <p:nvPr/>
        </p:nvSpPr>
        <p:spPr>
          <a:xfrm>
            <a:off x="6978997" y="950333"/>
            <a:ext cx="212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RECUR</a:t>
            </a:r>
          </a:p>
        </p:txBody>
      </p:sp>
      <p:sp>
        <p:nvSpPr>
          <p:cNvPr id="19" name="9Slide.vn 9">
            <a:extLst>
              <a:ext uri="{FF2B5EF4-FFF2-40B4-BE49-F238E27FC236}">
                <a16:creationId xmlns:a16="http://schemas.microsoft.com/office/drawing/2014/main" id="{8C102D79-6244-4343-B3D8-207DC78727C5}"/>
              </a:ext>
            </a:extLst>
          </p:cNvPr>
          <p:cNvSpPr txBox="1">
            <a:spLocks/>
          </p:cNvSpPr>
          <p:nvPr/>
        </p:nvSpPr>
        <p:spPr>
          <a:xfrm>
            <a:off x="2644255" y="171782"/>
            <a:ext cx="9451636" cy="85957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Helvetica" panose="020B0604020202020204" pitchFamily="34" charset="0"/>
                <a:sym typeface="Roboto Bold"/>
              </a:rPr>
              <a:t>COMPUTER SYSTEM ENGINEER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Helvetica" panose="020B0604020202020204" pitchFamily="34" charset="0"/>
              <a:sym typeface="Roboto Bold"/>
            </a:endParaRPr>
          </a:p>
        </p:txBody>
      </p:sp>
      <p:sp>
        <p:nvSpPr>
          <p:cNvPr id="20" name="9Slide.vn 8">
            <a:extLst>
              <a:ext uri="{FF2B5EF4-FFF2-40B4-BE49-F238E27FC236}">
                <a16:creationId xmlns:a16="http://schemas.microsoft.com/office/drawing/2014/main" id="{F2380EEE-407B-4164-93E1-897E5B8FC38E}"/>
              </a:ext>
            </a:extLst>
          </p:cNvPr>
          <p:cNvSpPr/>
          <p:nvPr/>
        </p:nvSpPr>
        <p:spPr>
          <a:xfrm>
            <a:off x="7502732" y="601567"/>
            <a:ext cx="4491256" cy="4571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D93E1-CD6F-4E8F-85C3-06195DAF61C7}"/>
              </a:ext>
            </a:extLst>
          </p:cNvPr>
          <p:cNvSpPr txBox="1"/>
          <p:nvPr/>
        </p:nvSpPr>
        <p:spPr>
          <a:xfrm>
            <a:off x="5501764" y="1640293"/>
            <a:ext cx="536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Arial"/>
                <a:sym typeface="Arial"/>
              </a:rPr>
              <a:t>Recursively solve the subproblems associated with the subsets.</a:t>
            </a:r>
            <a:endParaRPr lang="en-US" sz="2000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349103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Custom 1">
      <a:majorFont>
        <a:latin typeface="Roboto"/>
        <a:ea typeface=""/>
        <a:cs typeface="Roboto"/>
      </a:majorFont>
      <a:minorFont>
        <a:latin typeface="Roboto"/>
        <a:ea typeface=""/>
        <a:cs typeface="Roboto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3341</Words>
  <Application>Microsoft Office PowerPoint</Application>
  <PresentationFormat>Widescreen</PresentationFormat>
  <Paragraphs>570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Century Gothic</vt:lpstr>
      <vt:lpstr>Fira Code</vt:lpstr>
      <vt:lpstr>Gill Sans</vt:lpstr>
      <vt:lpstr>Helvetica</vt:lpstr>
      <vt:lpstr>Roboto</vt:lpstr>
      <vt:lpstr>Office Theme</vt:lpstr>
      <vt:lpstr>1_Office Theme</vt:lpstr>
      <vt:lpstr>PowerPoint Presentation</vt:lpstr>
      <vt:lpstr>PowerPoint Presentation</vt:lpstr>
      <vt:lpstr>MEMBERS</vt:lpstr>
      <vt:lpstr>MEMBERS</vt:lpstr>
      <vt:lpstr>PowerPoint Presentation</vt:lpstr>
      <vt:lpstr>PowerPoint Presentation</vt:lpstr>
      <vt:lpstr>PowerPoint Presentation</vt:lpstr>
      <vt:lpstr>DIVIDE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9slide.vn</dc:creator>
  <cp:keywords>9Slide.vn</cp:keywords>
  <dc:description>9slide.vn</dc:description>
  <cp:lastModifiedBy>Thanh To</cp:lastModifiedBy>
  <cp:revision>115</cp:revision>
  <dcterms:created xsi:type="dcterms:W3CDTF">2018-02-08T02:27:52Z</dcterms:created>
  <dcterms:modified xsi:type="dcterms:W3CDTF">2020-12-16T19:27:33Z</dcterms:modified>
  <cp:category>9Slide.vn</cp:category>
</cp:coreProperties>
</file>